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22"/>
  </p:notesMasterIdLst>
  <p:handoutMasterIdLst>
    <p:handoutMasterId r:id="rId23"/>
  </p:handoutMasterIdLst>
  <p:sldIdLst>
    <p:sldId id="372" r:id="rId5"/>
    <p:sldId id="378" r:id="rId6"/>
    <p:sldId id="385" r:id="rId7"/>
    <p:sldId id="379" r:id="rId8"/>
    <p:sldId id="387" r:id="rId9"/>
    <p:sldId id="386" r:id="rId10"/>
    <p:sldId id="388" r:id="rId11"/>
    <p:sldId id="374" r:id="rId12"/>
    <p:sldId id="389" r:id="rId13"/>
    <p:sldId id="373" r:id="rId14"/>
    <p:sldId id="380" r:id="rId15"/>
    <p:sldId id="375" r:id="rId16"/>
    <p:sldId id="390" r:id="rId17"/>
    <p:sldId id="391" r:id="rId18"/>
    <p:sldId id="392" r:id="rId19"/>
    <p:sldId id="383" r:id="rId20"/>
    <p:sldId id="382" r:id="rId21"/>
  </p:sldIdLst>
  <p:sldSz cx="9144000" cy="5143500" type="screen16x9"/>
  <p:notesSz cx="7099300" cy="10234613"/>
  <p:custDataLst>
    <p:tags r:id="rId24"/>
  </p:custDataLst>
  <p:defaultText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A4BDED1-0406-4B4C-9244-5BDCA16FCEA7}">
          <p14:sldIdLst>
            <p14:sldId id="372"/>
            <p14:sldId id="378"/>
            <p14:sldId id="385"/>
            <p14:sldId id="379"/>
            <p14:sldId id="387"/>
            <p14:sldId id="386"/>
            <p14:sldId id="388"/>
            <p14:sldId id="374"/>
            <p14:sldId id="389"/>
            <p14:sldId id="373"/>
            <p14:sldId id="380"/>
            <p14:sldId id="375"/>
            <p14:sldId id="390"/>
            <p14:sldId id="391"/>
            <p14:sldId id="392"/>
            <p14:sldId id="383"/>
            <p14:sldId id="382"/>
          </p14:sldIdLst>
        </p14:section>
      </p14:sectionLst>
    </p:ext>
    <p:ext uri="{EFAFB233-063F-42B5-8137-9DF3F51BA10A}">
      <p15:sldGuideLst xmlns:p15="http://schemas.microsoft.com/office/powerpoint/2012/main">
        <p15:guide id="1" orient="horz" pos="872" userDrawn="1">
          <p15:clr>
            <a:srgbClr val="A4A3A4"/>
          </p15:clr>
        </p15:guide>
        <p15:guide id="2" orient="horz" pos="2777" userDrawn="1">
          <p15:clr>
            <a:srgbClr val="A4A3A4"/>
          </p15:clr>
        </p15:guide>
        <p15:guide id="3" orient="horz" pos="486" userDrawn="1">
          <p15:clr>
            <a:srgbClr val="A4A3A4"/>
          </p15:clr>
        </p15:guide>
        <p15:guide id="4" pos="602">
          <p15:clr>
            <a:srgbClr val="A4A3A4"/>
          </p15:clr>
        </p15:guide>
        <p15:guide id="5" pos="5148"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phne van Dijk" initials="DvD" lastIdx="16" clrIdx="0"/>
  <p:cmAuthor id="2" name="de Louw, Jolien" initials="dLJ" lastIdx="1" clrIdx="1">
    <p:extLst>
      <p:ext uri="{19B8F6BF-5375-455C-9EA6-DF929625EA0E}">
        <p15:presenceInfo xmlns:p15="http://schemas.microsoft.com/office/powerpoint/2012/main" userId="S::jolien.de.louw@accenture.com::e147a89a-2986-4513-ad90-63f6437ae6d3" providerId="AD"/>
      </p:ext>
    </p:extLst>
  </p:cmAuthor>
  <p:cmAuthor id="3" name="Brood, Victoria" initials="BV" lastIdx="1" clrIdx="2">
    <p:extLst>
      <p:ext uri="{19B8F6BF-5375-455C-9EA6-DF929625EA0E}">
        <p15:presenceInfo xmlns:p15="http://schemas.microsoft.com/office/powerpoint/2012/main" userId="S::victoria.brood@accenture.com::51a2aff3-2ac1-413b-9f75-a6ea4ec1f3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B00"/>
    <a:srgbClr val="00A39D"/>
    <a:srgbClr val="3C0066"/>
    <a:srgbClr val="FFEDD9"/>
    <a:srgbClr val="FFFFFF"/>
    <a:srgbClr val="BFE8E6"/>
    <a:srgbClr val="FFF1E1"/>
    <a:srgbClr val="FFEBD5"/>
    <a:srgbClr val="53AC19"/>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72"/>
        <p:guide orient="horz" pos="2777"/>
        <p:guide orient="horz" pos="486"/>
        <p:guide pos="602"/>
        <p:guide pos="5148"/>
      </p:guideLst>
    </p:cSldViewPr>
  </p:slide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A919F057-DDC8-1E47-B19B-30FA99388451}" type="datetimeFigureOut">
              <a:rPr lang="en-US" smtClean="0"/>
              <a:t>8/5/2020</a:t>
            </a:fld>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D8F27CFD-46D1-F948-B73C-1BF0A48B2EF6}"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nl-NL"/>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8D68270C-20AE-4775-A398-A09BD140C06D}" type="datetimeFigureOut">
              <a:rPr lang="nl-NL" smtClean="0"/>
              <a:t>5-8-2020</a:t>
            </a:fld>
            <a:endParaRPr lang="nl-NL"/>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nl-NL"/>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nl-NL"/>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4944D1BB-B671-4756-8A9D-CDB3DECEFBD0}" type="slidenum">
              <a:rPr lang="nl-NL" smtClean="0"/>
              <a:t>‹#›</a:t>
            </a:fld>
            <a:endParaRPr 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1</a:t>
            </a:fld>
            <a:endParaRPr lang="nl-NL"/>
          </a:p>
        </p:txBody>
      </p:sp>
    </p:spTree>
    <p:extLst>
      <p:ext uri="{BB962C8B-B14F-4D97-AF65-F5344CB8AC3E}">
        <p14:creationId xmlns:p14="http://schemas.microsoft.com/office/powerpoint/2010/main" val="1057988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10</a:t>
            </a:fld>
            <a:endParaRPr lang="nl-NL"/>
          </a:p>
        </p:txBody>
      </p:sp>
    </p:spTree>
    <p:extLst>
      <p:ext uri="{BB962C8B-B14F-4D97-AF65-F5344CB8AC3E}">
        <p14:creationId xmlns:p14="http://schemas.microsoft.com/office/powerpoint/2010/main" val="44818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11</a:t>
            </a:fld>
            <a:endParaRPr lang="nl-NL"/>
          </a:p>
        </p:txBody>
      </p:sp>
    </p:spTree>
    <p:extLst>
      <p:ext uri="{BB962C8B-B14F-4D97-AF65-F5344CB8AC3E}">
        <p14:creationId xmlns:p14="http://schemas.microsoft.com/office/powerpoint/2010/main" val="345593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l-NL" sz="1200"/>
          </a:p>
        </p:txBody>
      </p:sp>
      <p:sp>
        <p:nvSpPr>
          <p:cNvPr id="4" name="Slide Number Placeholder 3"/>
          <p:cNvSpPr>
            <a:spLocks noGrp="1"/>
          </p:cNvSpPr>
          <p:nvPr>
            <p:ph type="sldNum" sz="quarter" idx="5"/>
          </p:nvPr>
        </p:nvSpPr>
        <p:spPr/>
        <p:txBody>
          <a:bodyPr/>
          <a:lstStyle/>
          <a:p>
            <a:fld id="{4944D1BB-B671-4756-8A9D-CDB3DECEFBD0}" type="slidenum">
              <a:rPr lang="nl-NL" smtClean="0"/>
              <a:t>12</a:t>
            </a:fld>
            <a:endParaRPr lang="nl-NL"/>
          </a:p>
        </p:txBody>
      </p:sp>
    </p:spTree>
    <p:extLst>
      <p:ext uri="{BB962C8B-B14F-4D97-AF65-F5344CB8AC3E}">
        <p14:creationId xmlns:p14="http://schemas.microsoft.com/office/powerpoint/2010/main" val="2904443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nl-NL" sz="1200"/>
          </a:p>
        </p:txBody>
      </p:sp>
      <p:sp>
        <p:nvSpPr>
          <p:cNvPr id="4" name="Slide Number Placeholder 3"/>
          <p:cNvSpPr>
            <a:spLocks noGrp="1"/>
          </p:cNvSpPr>
          <p:nvPr>
            <p:ph type="sldNum" sz="quarter" idx="5"/>
          </p:nvPr>
        </p:nvSpPr>
        <p:spPr/>
        <p:txBody>
          <a:bodyPr/>
          <a:lstStyle/>
          <a:p>
            <a:fld id="{4944D1BB-B671-4756-8A9D-CDB3DECEFBD0}" type="slidenum">
              <a:rPr lang="nl-NL" smtClean="0"/>
              <a:t>13</a:t>
            </a:fld>
            <a:endParaRPr lang="nl-NL"/>
          </a:p>
        </p:txBody>
      </p:sp>
    </p:spTree>
    <p:extLst>
      <p:ext uri="{BB962C8B-B14F-4D97-AF65-F5344CB8AC3E}">
        <p14:creationId xmlns:p14="http://schemas.microsoft.com/office/powerpoint/2010/main" val="3116871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l-NL" sz="1200"/>
          </a:p>
        </p:txBody>
      </p:sp>
      <p:sp>
        <p:nvSpPr>
          <p:cNvPr id="4" name="Slide Number Placeholder 3"/>
          <p:cNvSpPr>
            <a:spLocks noGrp="1"/>
          </p:cNvSpPr>
          <p:nvPr>
            <p:ph type="sldNum" sz="quarter" idx="5"/>
          </p:nvPr>
        </p:nvSpPr>
        <p:spPr/>
        <p:txBody>
          <a:bodyPr/>
          <a:lstStyle/>
          <a:p>
            <a:fld id="{4944D1BB-B671-4756-8A9D-CDB3DECEFBD0}" type="slidenum">
              <a:rPr lang="nl-NL" smtClean="0"/>
              <a:t>14</a:t>
            </a:fld>
            <a:endParaRPr lang="nl-NL"/>
          </a:p>
        </p:txBody>
      </p:sp>
    </p:spTree>
    <p:extLst>
      <p:ext uri="{BB962C8B-B14F-4D97-AF65-F5344CB8AC3E}">
        <p14:creationId xmlns:p14="http://schemas.microsoft.com/office/powerpoint/2010/main" val="334126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nl-NL" sz="1200"/>
          </a:p>
        </p:txBody>
      </p:sp>
      <p:sp>
        <p:nvSpPr>
          <p:cNvPr id="4" name="Slide Number Placeholder 3"/>
          <p:cNvSpPr>
            <a:spLocks noGrp="1"/>
          </p:cNvSpPr>
          <p:nvPr>
            <p:ph type="sldNum" sz="quarter" idx="5"/>
          </p:nvPr>
        </p:nvSpPr>
        <p:spPr/>
        <p:txBody>
          <a:bodyPr/>
          <a:lstStyle/>
          <a:p>
            <a:fld id="{4944D1BB-B671-4756-8A9D-CDB3DECEFBD0}" type="slidenum">
              <a:rPr lang="nl-NL" smtClean="0"/>
              <a:t>15</a:t>
            </a:fld>
            <a:endParaRPr lang="nl-NL"/>
          </a:p>
        </p:txBody>
      </p:sp>
    </p:spTree>
    <p:extLst>
      <p:ext uri="{BB962C8B-B14F-4D97-AF65-F5344CB8AC3E}">
        <p14:creationId xmlns:p14="http://schemas.microsoft.com/office/powerpoint/2010/main" val="216660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16</a:t>
            </a:fld>
            <a:endParaRPr lang="nl-NL"/>
          </a:p>
        </p:txBody>
      </p:sp>
    </p:spTree>
    <p:extLst>
      <p:ext uri="{BB962C8B-B14F-4D97-AF65-F5344CB8AC3E}">
        <p14:creationId xmlns:p14="http://schemas.microsoft.com/office/powerpoint/2010/main" val="49428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17</a:t>
            </a:fld>
            <a:endParaRPr lang="nl-NL"/>
          </a:p>
        </p:txBody>
      </p:sp>
    </p:spTree>
    <p:extLst>
      <p:ext uri="{BB962C8B-B14F-4D97-AF65-F5344CB8AC3E}">
        <p14:creationId xmlns:p14="http://schemas.microsoft.com/office/powerpoint/2010/main" val="281929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2</a:t>
            </a:fld>
            <a:endParaRPr lang="nl-NL"/>
          </a:p>
        </p:txBody>
      </p:sp>
    </p:spTree>
    <p:extLst>
      <p:ext uri="{BB962C8B-B14F-4D97-AF65-F5344CB8AC3E}">
        <p14:creationId xmlns:p14="http://schemas.microsoft.com/office/powerpoint/2010/main" val="245395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3</a:t>
            </a:fld>
            <a:endParaRPr lang="nl-NL"/>
          </a:p>
        </p:txBody>
      </p:sp>
    </p:spTree>
    <p:extLst>
      <p:ext uri="{BB962C8B-B14F-4D97-AF65-F5344CB8AC3E}">
        <p14:creationId xmlns:p14="http://schemas.microsoft.com/office/powerpoint/2010/main" val="212646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nl-NL"/>
          </a:p>
          <a:p>
            <a:pPr marL="171450" indent="-171450">
              <a:buFont typeface="Arial" panose="020B0604020202020204" pitchFamily="34" charset="0"/>
              <a:buChar char="•"/>
            </a:pPr>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4</a:t>
            </a:fld>
            <a:endParaRPr lang="nl-NL"/>
          </a:p>
        </p:txBody>
      </p:sp>
    </p:spTree>
    <p:extLst>
      <p:ext uri="{BB962C8B-B14F-4D97-AF65-F5344CB8AC3E}">
        <p14:creationId xmlns:p14="http://schemas.microsoft.com/office/powerpoint/2010/main" val="380456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5</a:t>
            </a:fld>
            <a:endParaRPr lang="nl-NL"/>
          </a:p>
        </p:txBody>
      </p:sp>
    </p:spTree>
    <p:extLst>
      <p:ext uri="{BB962C8B-B14F-4D97-AF65-F5344CB8AC3E}">
        <p14:creationId xmlns:p14="http://schemas.microsoft.com/office/powerpoint/2010/main" val="386446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6</a:t>
            </a:fld>
            <a:endParaRPr lang="nl-NL"/>
          </a:p>
        </p:txBody>
      </p:sp>
    </p:spTree>
    <p:extLst>
      <p:ext uri="{BB962C8B-B14F-4D97-AF65-F5344CB8AC3E}">
        <p14:creationId xmlns:p14="http://schemas.microsoft.com/office/powerpoint/2010/main" val="3065786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7</a:t>
            </a:fld>
            <a:endParaRPr lang="nl-NL"/>
          </a:p>
        </p:txBody>
      </p:sp>
    </p:spTree>
    <p:extLst>
      <p:ext uri="{BB962C8B-B14F-4D97-AF65-F5344CB8AC3E}">
        <p14:creationId xmlns:p14="http://schemas.microsoft.com/office/powerpoint/2010/main" val="448849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8</a:t>
            </a:fld>
            <a:endParaRPr lang="nl-NL"/>
          </a:p>
        </p:txBody>
      </p:sp>
    </p:spTree>
    <p:extLst>
      <p:ext uri="{BB962C8B-B14F-4D97-AF65-F5344CB8AC3E}">
        <p14:creationId xmlns:p14="http://schemas.microsoft.com/office/powerpoint/2010/main" val="390023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nl-NL"/>
          </a:p>
        </p:txBody>
      </p:sp>
      <p:sp>
        <p:nvSpPr>
          <p:cNvPr id="4" name="Slide Number Placeholder 3"/>
          <p:cNvSpPr>
            <a:spLocks noGrp="1"/>
          </p:cNvSpPr>
          <p:nvPr>
            <p:ph type="sldNum" sz="quarter" idx="5"/>
          </p:nvPr>
        </p:nvSpPr>
        <p:spPr/>
        <p:txBody>
          <a:bodyPr/>
          <a:lstStyle/>
          <a:p>
            <a:fld id="{4944D1BB-B671-4756-8A9D-CDB3DECEFBD0}" type="slidenum">
              <a:rPr lang="nl-NL" smtClean="0"/>
              <a:t>9</a:t>
            </a:fld>
            <a:endParaRPr lang="nl-NL"/>
          </a:p>
        </p:txBody>
      </p:sp>
    </p:spTree>
    <p:extLst>
      <p:ext uri="{BB962C8B-B14F-4D97-AF65-F5344CB8AC3E}">
        <p14:creationId xmlns:p14="http://schemas.microsoft.com/office/powerpoint/2010/main" val="1949415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4.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xml"/><Relationship Id="rId7" Type="http://schemas.openxmlformats.org/officeDocument/2006/relationships/image" Target="../media/image5.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F7B00"/>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CA1CD7-52B2-4FFD-9608-EFABF6EEC0B5}"/>
              </a:ext>
            </a:extLst>
          </p:cNvPr>
          <p:cNvGraphicFramePr>
            <a:graphicFrameLocks noChangeAspect="1"/>
          </p:cNvGraphicFramePr>
          <p:nvPr userDrawn="1">
            <p:custDataLst>
              <p:tags r:id="rId2"/>
            </p:custDataLst>
            <p:extLst>
              <p:ext uri="{D42A27DB-BD31-4B8C-83A1-F6EECF244321}">
                <p14:modId xmlns:p14="http://schemas.microsoft.com/office/powerpoint/2010/main" val="763659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4" imgW="473" imgH="476" progId="TCLayout.ActiveDocument.1">
                  <p:embed/>
                </p:oleObj>
              </mc:Choice>
              <mc:Fallback>
                <p:oleObj name="think-cell Slide" r:id="rId4" imgW="473" imgH="476" progId="TCLayout.ActiveDocument.1">
                  <p:embed/>
                  <p:pic>
                    <p:nvPicPr>
                      <p:cNvPr id="5" name="Object 4" hidden="1">
                        <a:extLst>
                          <a:ext uri="{FF2B5EF4-FFF2-40B4-BE49-F238E27FC236}">
                            <a16:creationId xmlns:a16="http://schemas.microsoft.com/office/drawing/2014/main" id="{58CA1CD7-52B2-4FFD-9608-EFABF6EEC0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Afbeelding 1">
            <a:extLst>
              <a:ext uri="{FF2B5EF4-FFF2-40B4-BE49-F238E27FC236}">
                <a16:creationId xmlns:a16="http://schemas.microsoft.com/office/drawing/2014/main" id="{5A4DA49C-E2BC-4C1E-A665-D8105498EB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6283"/>
          <a:stretch/>
        </p:blipFill>
        <p:spPr>
          <a:xfrm>
            <a:off x="2212121" y="1178441"/>
            <a:ext cx="5007068" cy="2835732"/>
          </a:xfrm>
          <a:prstGeom prst="rect">
            <a:avLst/>
          </a:prstGeom>
        </p:spPr>
      </p:pic>
      <p:sp>
        <p:nvSpPr>
          <p:cNvPr id="2" name="Rectangle 1">
            <a:extLst>
              <a:ext uri="{FF2B5EF4-FFF2-40B4-BE49-F238E27FC236}">
                <a16:creationId xmlns:a16="http://schemas.microsoft.com/office/drawing/2014/main" id="{EDC272E4-1938-4D40-B509-46D0E42BC97E}"/>
              </a:ext>
            </a:extLst>
          </p:cNvPr>
          <p:cNvSpPr/>
          <p:nvPr userDrawn="1"/>
        </p:nvSpPr>
        <p:spPr>
          <a:xfrm>
            <a:off x="0" y="4673396"/>
            <a:ext cx="1482213" cy="455356"/>
          </a:xfrm>
          <a:prstGeom prst="rect">
            <a:avLst/>
          </a:prstGeom>
          <a:solidFill>
            <a:srgbClr val="EF7B00"/>
          </a:solidFill>
          <a:ln>
            <a:solidFill>
              <a:srgbClr val="EF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amp;bullet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FA2B6D4-964C-477B-B5AC-96D898D07770}"/>
              </a:ext>
            </a:extLst>
          </p:cNvPr>
          <p:cNvGraphicFramePr>
            <a:graphicFrameLocks noChangeAspect="1"/>
          </p:cNvGraphicFramePr>
          <p:nvPr userDrawn="1">
            <p:custDataLst>
              <p:tags r:id="rId2"/>
            </p:custDataLst>
            <p:extLst>
              <p:ext uri="{D42A27DB-BD31-4B8C-83A1-F6EECF244321}">
                <p14:modId xmlns:p14="http://schemas.microsoft.com/office/powerpoint/2010/main" val="220367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5" imgW="473" imgH="476" progId="TCLayout.ActiveDocument.1">
                  <p:embed/>
                </p:oleObj>
              </mc:Choice>
              <mc:Fallback>
                <p:oleObj name="think-cell Slide" r:id="rId5" imgW="473" imgH="476" progId="TCLayout.ActiveDocument.1">
                  <p:embed/>
                  <p:pic>
                    <p:nvPicPr>
                      <p:cNvPr id="6" name="Object 5" hidden="1">
                        <a:extLst>
                          <a:ext uri="{FF2B5EF4-FFF2-40B4-BE49-F238E27FC236}">
                            <a16:creationId xmlns:a16="http://schemas.microsoft.com/office/drawing/2014/main" id="{FFA2B6D4-964C-477B-B5AC-96D898D077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E8ABE82-AA03-421F-A366-348CF0AD85B4}"/>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1" i="0" baseline="0">
              <a:latin typeface="Sketch Rockwell" panose="02000000000000000000" pitchFamily="2" charset="0"/>
              <a:ea typeface="+mj-ea"/>
              <a:sym typeface="Sketch Rockwell" panose="02000000000000000000" pitchFamily="2" charset="0"/>
            </a:endParaRPr>
          </a:p>
        </p:txBody>
      </p:sp>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420" y="1392238"/>
            <a:ext cx="8280400" cy="3195637"/>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1">
            <a:extLst>
              <a:ext uri="{FF2B5EF4-FFF2-40B4-BE49-F238E27FC236}">
                <a16:creationId xmlns:a16="http://schemas.microsoft.com/office/drawing/2014/main" id="{2065A64C-D5FA-43CF-80A6-0C600E1D981C}"/>
              </a:ext>
            </a:extLst>
          </p:cNvPr>
          <p:cNvSpPr>
            <a:spLocks noGrp="1"/>
          </p:cNvSpPr>
          <p:nvPr>
            <p:ph type="sldNum" sz="quarter" idx="11"/>
          </p:nvPr>
        </p:nvSpPr>
        <p:spPr>
          <a:xfrm>
            <a:off x="6937270" y="4767263"/>
            <a:ext cx="2057400" cy="274637"/>
          </a:xfrm>
          <a:prstGeom prst="rect">
            <a:avLst/>
          </a:prstGeom>
        </p:spPr>
        <p:txBody>
          <a:bodyPr/>
          <a:lstStyle>
            <a:lvl1pPr>
              <a:defRPr sz="900"/>
            </a:lvl1pPr>
          </a:lstStyle>
          <a:p>
            <a:fld id="{B2FB077E-B611-4120-9533-9E6B764B9CBF}" type="slidenum">
              <a:rPr lang="nl-NL" smtClean="0"/>
              <a:pPr/>
              <a:t>‹#›</a:t>
            </a:fld>
            <a:endParaRPr lang="nl-NL"/>
          </a:p>
        </p:txBody>
      </p:sp>
      <p:pic>
        <p:nvPicPr>
          <p:cNvPr id="7" name="Picture 4" descr="Gratis Lesmateriaal Digitale Vaardigheden | Stichting FutureNL">
            <a:extLst>
              <a:ext uri="{FF2B5EF4-FFF2-40B4-BE49-F238E27FC236}">
                <a16:creationId xmlns:a16="http://schemas.microsoft.com/office/drawing/2014/main" id="{69D7F5C7-EB3C-472B-AEFD-5E0900AE582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64796" y="4749946"/>
            <a:ext cx="1028195" cy="3817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72" userDrawn="1">
          <p15:clr>
            <a:srgbClr val="FBAE40"/>
          </p15:clr>
        </p15:guide>
        <p15:guide id="4" pos="5488" userDrawn="1">
          <p15:clr>
            <a:srgbClr val="FBAE40"/>
          </p15:clr>
        </p15:guide>
        <p15:guide id="5" orient="horz" pos="872" userDrawn="1">
          <p15:clr>
            <a:srgbClr val="FBAE40"/>
          </p15:clr>
        </p15:guide>
        <p15:guide id="6" orient="horz" pos="28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amp;bullet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FA2B6D4-964C-477B-B5AC-96D898D07770}"/>
              </a:ext>
            </a:extLst>
          </p:cNvPr>
          <p:cNvGraphicFramePr>
            <a:graphicFrameLocks noChangeAspect="1"/>
          </p:cNvGraphicFramePr>
          <p:nvPr userDrawn="1">
            <p:custDataLst>
              <p:tags r:id="rId2"/>
            </p:custDataLst>
            <p:extLst>
              <p:ext uri="{D42A27DB-BD31-4B8C-83A1-F6EECF244321}">
                <p14:modId xmlns:p14="http://schemas.microsoft.com/office/powerpoint/2010/main" val="1317449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 name="think-cell Slide" r:id="rId5" imgW="473" imgH="476" progId="TCLayout.ActiveDocument.1">
                  <p:embed/>
                </p:oleObj>
              </mc:Choice>
              <mc:Fallback>
                <p:oleObj name="think-cell Slide" r:id="rId5" imgW="473" imgH="476" progId="TCLayout.ActiveDocument.1">
                  <p:embed/>
                  <p:pic>
                    <p:nvPicPr>
                      <p:cNvPr id="6" name="Object 5" hidden="1">
                        <a:extLst>
                          <a:ext uri="{FF2B5EF4-FFF2-40B4-BE49-F238E27FC236}">
                            <a16:creationId xmlns:a16="http://schemas.microsoft.com/office/drawing/2014/main" id="{FFA2B6D4-964C-477B-B5AC-96D898D077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E8ABE82-AA03-421F-A366-348CF0AD85B4}"/>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1" i="0" baseline="0">
              <a:latin typeface="Sketch Rockwell" panose="02000000000000000000" pitchFamily="2" charset="0"/>
              <a:ea typeface="+mj-ea"/>
              <a:sym typeface="Sketch Rockwell" panose="02000000000000000000" pitchFamily="2" charset="0"/>
            </a:endParaRPr>
          </a:p>
        </p:txBody>
      </p:sp>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420" y="1392238"/>
            <a:ext cx="8280400" cy="3195637"/>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1">
            <a:extLst>
              <a:ext uri="{FF2B5EF4-FFF2-40B4-BE49-F238E27FC236}">
                <a16:creationId xmlns:a16="http://schemas.microsoft.com/office/drawing/2014/main" id="{2065A64C-D5FA-43CF-80A6-0C600E1D981C}"/>
              </a:ext>
            </a:extLst>
          </p:cNvPr>
          <p:cNvSpPr>
            <a:spLocks noGrp="1"/>
          </p:cNvSpPr>
          <p:nvPr>
            <p:ph type="sldNum" sz="quarter" idx="11"/>
          </p:nvPr>
        </p:nvSpPr>
        <p:spPr>
          <a:xfrm>
            <a:off x="6937270" y="4767263"/>
            <a:ext cx="2057400" cy="274637"/>
          </a:xfrm>
          <a:prstGeom prst="rect">
            <a:avLst/>
          </a:prstGeom>
        </p:spPr>
        <p:txBody>
          <a:bodyPr/>
          <a:lstStyle>
            <a:lvl1pPr>
              <a:defRPr sz="900"/>
            </a:lvl1pPr>
          </a:lstStyle>
          <a:p>
            <a:fld id="{B2FB077E-B611-4120-9533-9E6B764B9CBF}" type="slidenum">
              <a:rPr lang="nl-NL" smtClean="0"/>
              <a:pPr/>
              <a:t>‹#›</a:t>
            </a:fld>
            <a:endParaRPr lang="nl-NL"/>
          </a:p>
        </p:txBody>
      </p:sp>
      <p:pic>
        <p:nvPicPr>
          <p:cNvPr id="7" name="Picture 4" descr="Gratis Lesmateriaal Digitale Vaardigheden | Stichting FutureNL">
            <a:extLst>
              <a:ext uri="{FF2B5EF4-FFF2-40B4-BE49-F238E27FC236}">
                <a16:creationId xmlns:a16="http://schemas.microsoft.com/office/drawing/2014/main" id="{69D7F5C7-EB3C-472B-AEFD-5E0900AE582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55" y="4341216"/>
            <a:ext cx="1028195" cy="38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5736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72">
          <p15:clr>
            <a:srgbClr val="FBAE40"/>
          </p15:clr>
        </p15:guide>
        <p15:guide id="4" pos="5488">
          <p15:clr>
            <a:srgbClr val="FBAE40"/>
          </p15:clr>
        </p15:guide>
        <p15:guide id="5" orient="horz" pos="872">
          <p15:clr>
            <a:srgbClr val="FBAE40"/>
          </p15:clr>
        </p15:guide>
        <p15:guide id="6" orient="horz" pos="28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A0B04BE-69CF-4631-ADEB-E39877BCB282}"/>
              </a:ext>
            </a:extLst>
          </p:cNvPr>
          <p:cNvGraphicFramePr>
            <a:graphicFrameLocks noChangeAspect="1"/>
          </p:cNvGraphicFramePr>
          <p:nvPr userDrawn="1">
            <p:custDataLst>
              <p:tags r:id="rId2"/>
            </p:custDataLst>
            <p:extLst>
              <p:ext uri="{D42A27DB-BD31-4B8C-83A1-F6EECF244321}">
                <p14:modId xmlns:p14="http://schemas.microsoft.com/office/powerpoint/2010/main" val="3348847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 name="think-cell Slide" r:id="rId5" imgW="473" imgH="476" progId="TCLayout.ActiveDocument.1">
                  <p:embed/>
                </p:oleObj>
              </mc:Choice>
              <mc:Fallback>
                <p:oleObj name="think-cell Slide" r:id="rId5" imgW="473" imgH="476" progId="TCLayout.ActiveDocument.1">
                  <p:embed/>
                  <p:pic>
                    <p:nvPicPr>
                      <p:cNvPr id="4" name="Object 3" hidden="1">
                        <a:extLst>
                          <a:ext uri="{FF2B5EF4-FFF2-40B4-BE49-F238E27FC236}">
                            <a16:creationId xmlns:a16="http://schemas.microsoft.com/office/drawing/2014/main" id="{6A0B04BE-69CF-4631-ADEB-E39877BCB28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DB28DCE-C2FB-4932-B1C7-3BF73E986CC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1" i="0" baseline="0">
              <a:latin typeface="Sketch Rockwell" panose="02000000000000000000" pitchFamily="2" charset="0"/>
              <a:ea typeface="+mj-ea"/>
              <a:sym typeface="Sketch Rockwell" panose="02000000000000000000" pitchFamily="2" charset="0"/>
            </a:endParaRPr>
          </a:p>
        </p:txBody>
      </p:sp>
      <p:pic>
        <p:nvPicPr>
          <p:cNvPr id="7" name="Picture 6">
            <a:extLst>
              <a:ext uri="{FF2B5EF4-FFF2-40B4-BE49-F238E27FC236}">
                <a16:creationId xmlns:a16="http://schemas.microsoft.com/office/drawing/2014/main" id="{36D6399F-D13C-408C-AF69-3D5D3FC70888}"/>
              </a:ext>
            </a:extLst>
          </p:cNvPr>
          <p:cNvPicPr>
            <a:picLocks noChangeAspect="1"/>
          </p:cNvPicPr>
          <p:nvPr userDrawn="1"/>
        </p:nvPicPr>
        <p:blipFill>
          <a:blip r:embed="rId7"/>
          <a:stretch>
            <a:fillRect/>
          </a:stretch>
        </p:blipFill>
        <p:spPr>
          <a:xfrm>
            <a:off x="5141248" y="467591"/>
            <a:ext cx="4002752" cy="4675909"/>
          </a:xfrm>
          <a:prstGeom prst="rect">
            <a:avLst/>
          </a:prstGeom>
        </p:spPr>
      </p:pic>
      <p:sp>
        <p:nvSpPr>
          <p:cNvPr id="8" name="Rectangle 7">
            <a:extLst>
              <a:ext uri="{FF2B5EF4-FFF2-40B4-BE49-F238E27FC236}">
                <a16:creationId xmlns:a16="http://schemas.microsoft.com/office/drawing/2014/main" id="{16A2DAA2-6B1A-42FF-8288-B465ACF9A529}"/>
              </a:ext>
            </a:extLst>
          </p:cNvPr>
          <p:cNvSpPr/>
          <p:nvPr userDrawn="1"/>
        </p:nvSpPr>
        <p:spPr>
          <a:xfrm>
            <a:off x="5070910" y="922215"/>
            <a:ext cx="695569" cy="1156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le 1">
            <a:extLst>
              <a:ext uri="{FF2B5EF4-FFF2-40B4-BE49-F238E27FC236}">
                <a16:creationId xmlns:a16="http://schemas.microsoft.com/office/drawing/2014/main" id="{B2B84EA9-E13A-4F90-9A10-A5D1DDBE97C4}"/>
              </a:ext>
            </a:extLst>
          </p:cNvPr>
          <p:cNvSpPr>
            <a:spLocks noGrp="1"/>
          </p:cNvSpPr>
          <p:nvPr>
            <p:ph type="title"/>
          </p:nvPr>
        </p:nvSpPr>
        <p:spPr>
          <a:xfrm>
            <a:off x="431800" y="494766"/>
            <a:ext cx="8280400" cy="637122"/>
          </a:xfrm>
        </p:spPr>
        <p:txBody>
          <a:bodyPr/>
          <a:lstStyle/>
          <a:p>
            <a:r>
              <a:rPr lang="en-US"/>
              <a:t>Click to edit Master title style</a:t>
            </a:r>
          </a:p>
        </p:txBody>
      </p:sp>
      <p:sp>
        <p:nvSpPr>
          <p:cNvPr id="6" name="Text Placeholder 3">
            <a:extLst>
              <a:ext uri="{FF2B5EF4-FFF2-40B4-BE49-F238E27FC236}">
                <a16:creationId xmlns:a16="http://schemas.microsoft.com/office/drawing/2014/main" id="{2DF5A335-7AB0-4866-9971-3594124909FE}"/>
              </a:ext>
            </a:extLst>
          </p:cNvPr>
          <p:cNvSpPr>
            <a:spLocks noGrp="1"/>
          </p:cNvSpPr>
          <p:nvPr>
            <p:ph type="body" sz="quarter" idx="10"/>
          </p:nvPr>
        </p:nvSpPr>
        <p:spPr>
          <a:xfrm>
            <a:off x="439420" y="1392238"/>
            <a:ext cx="8280400" cy="3195637"/>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DA9799C4-5872-4B9E-BC0C-F94AB8A11973}"/>
              </a:ext>
            </a:extLst>
          </p:cNvPr>
          <p:cNvSpPr>
            <a:spLocks noGrp="1"/>
          </p:cNvSpPr>
          <p:nvPr>
            <p:ph type="sldNum" sz="quarter" idx="11"/>
          </p:nvPr>
        </p:nvSpPr>
        <p:spPr>
          <a:xfrm>
            <a:off x="6937270" y="4767263"/>
            <a:ext cx="2057400" cy="274637"/>
          </a:xfrm>
          <a:prstGeom prst="rect">
            <a:avLst/>
          </a:prstGeom>
        </p:spPr>
        <p:txBody>
          <a:bodyPr/>
          <a:lstStyle>
            <a:lvl1pPr>
              <a:defRPr sz="900"/>
            </a:lvl1pPr>
          </a:lstStyle>
          <a:p>
            <a:fld id="{B2FB077E-B611-4120-9533-9E6B764B9CBF}" type="slidenum">
              <a:rPr lang="nl-NL" smtClean="0"/>
              <a:pPr/>
              <a:t>‹#›</a:t>
            </a:fld>
            <a:endParaRPr lang="nl-NL"/>
          </a:p>
        </p:txBody>
      </p:sp>
      <p:pic>
        <p:nvPicPr>
          <p:cNvPr id="9" name="Picture 4" descr="Gratis Lesmateriaal Digitale Vaardigheden | Stichting FutureNL">
            <a:extLst>
              <a:ext uri="{FF2B5EF4-FFF2-40B4-BE49-F238E27FC236}">
                <a16:creationId xmlns:a16="http://schemas.microsoft.com/office/drawing/2014/main" id="{E80FD58D-7CD8-43C4-B871-BBE0C5BB3504}"/>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64796" y="4749946"/>
            <a:ext cx="1028195" cy="3817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vmlDrawing" Target="../drawings/vmlDrawing1.vml"/><Relationship Id="rId11" Type="http://schemas.openxmlformats.org/officeDocument/2006/relationships/image" Target="../media/image2.jpeg"/><Relationship Id="rId5" Type="http://schemas.openxmlformats.org/officeDocument/2006/relationships/theme" Target="../theme/theme1.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42CEBFF-C897-48DF-BBA7-2D3D76BCF144}"/>
              </a:ext>
            </a:extLst>
          </p:cNvPr>
          <p:cNvGraphicFramePr>
            <a:graphicFrameLocks noChangeAspect="1"/>
          </p:cNvGraphicFramePr>
          <p:nvPr userDrawn="1">
            <p:custDataLst>
              <p:tags r:id="rId7"/>
            </p:custDataLst>
            <p:extLst>
              <p:ext uri="{D42A27DB-BD31-4B8C-83A1-F6EECF244321}">
                <p14:modId xmlns:p14="http://schemas.microsoft.com/office/powerpoint/2010/main" val="2620676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9" imgW="473" imgH="476" progId="TCLayout.ActiveDocument.1">
                  <p:embed/>
                </p:oleObj>
              </mc:Choice>
              <mc:Fallback>
                <p:oleObj name="think-cell Slide" r:id="rId9" imgW="473" imgH="476" progId="TCLayout.ActiveDocument.1">
                  <p:embed/>
                  <p:pic>
                    <p:nvPicPr>
                      <p:cNvPr id="6" name="Object 5" hidden="1">
                        <a:extLst>
                          <a:ext uri="{FF2B5EF4-FFF2-40B4-BE49-F238E27FC236}">
                            <a16:creationId xmlns:a16="http://schemas.microsoft.com/office/drawing/2014/main" id="{E42CEBFF-C897-48DF-BBA7-2D3D76BCF14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C1154B7-3ECC-4293-A1B9-D75200389F79}"/>
              </a:ext>
            </a:extLst>
          </p:cNvPr>
          <p:cNvSpPr/>
          <p:nvPr userDrawn="1">
            <p:custDataLst>
              <p:tags r:id="rId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1" i="0" baseline="0">
              <a:latin typeface="Sketch Rockwell" panose="02000000000000000000" pitchFamily="2" charset="0"/>
              <a:ea typeface="+mj-ea"/>
              <a:sym typeface="Sketch Rockwell" panose="02000000000000000000" pitchFamily="2" charset="0"/>
            </a:endParaRPr>
          </a:p>
        </p:txBody>
      </p:sp>
      <p:sp>
        <p:nvSpPr>
          <p:cNvPr id="2" name="Title Placeholder 1"/>
          <p:cNvSpPr>
            <a:spLocks noGrp="1"/>
          </p:cNvSpPr>
          <p:nvPr>
            <p:ph type="title"/>
          </p:nvPr>
        </p:nvSpPr>
        <p:spPr>
          <a:xfrm>
            <a:off x="431800" y="494766"/>
            <a:ext cx="8280400" cy="637122"/>
          </a:xfrm>
          <a:prstGeom prst="rect">
            <a:avLst/>
          </a:prstGeom>
        </p:spPr>
        <p:txBody>
          <a:bodyPr vert="horz" wrap="square" lIns="0" tIns="0" rIns="0" bIns="0" rtlCol="0" anchor="t">
            <a:noAutofit/>
          </a:bodyPr>
          <a:lstStyle/>
          <a:p>
            <a:r>
              <a:rPr lang="en-US"/>
              <a:t>Click to edit</a:t>
            </a:r>
            <a:endParaRPr lang="en-GB"/>
          </a:p>
        </p:txBody>
      </p:sp>
      <p:sp>
        <p:nvSpPr>
          <p:cNvPr id="3" name="Text Placeholder 2"/>
          <p:cNvSpPr>
            <a:spLocks noGrp="1"/>
          </p:cNvSpPr>
          <p:nvPr>
            <p:ph type="body" idx="1"/>
          </p:nvPr>
        </p:nvSpPr>
        <p:spPr>
          <a:xfrm>
            <a:off x="439420" y="1394731"/>
            <a:ext cx="8280400" cy="3193143"/>
          </a:xfrm>
          <a:prstGeom prst="rect">
            <a:avLst/>
          </a:prstGeom>
        </p:spPr>
        <p:txBody>
          <a:bodyPr vert="horz" lIns="0" tIns="0" rIns="7200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descr="A picture containing drawing&#10;&#10;Description automatically generated">
            <a:extLst>
              <a:ext uri="{FF2B5EF4-FFF2-40B4-BE49-F238E27FC236}">
                <a16:creationId xmlns:a16="http://schemas.microsoft.com/office/drawing/2014/main" id="{EBC51B47-40C4-4F88-A628-31E14E96510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51" y="4731016"/>
            <a:ext cx="1152807" cy="415998"/>
          </a:xfrm>
          <a:prstGeom prst="rect">
            <a:avLst/>
          </a:prstGeom>
        </p:spPr>
      </p:pic>
      <p:sp>
        <p:nvSpPr>
          <p:cNvPr id="14" name="Slide Number Placeholder 1">
            <a:extLst>
              <a:ext uri="{FF2B5EF4-FFF2-40B4-BE49-F238E27FC236}">
                <a16:creationId xmlns:a16="http://schemas.microsoft.com/office/drawing/2014/main" id="{F18FA6AE-6E86-45D0-98CE-6CE80745D265}"/>
              </a:ext>
            </a:extLst>
          </p:cNvPr>
          <p:cNvSpPr>
            <a:spLocks noGrp="1"/>
          </p:cNvSpPr>
          <p:nvPr>
            <p:ph type="sldNum" sz="quarter" idx="4"/>
          </p:nvPr>
        </p:nvSpPr>
        <p:spPr>
          <a:xfrm>
            <a:off x="6937270" y="4767263"/>
            <a:ext cx="2057400" cy="274637"/>
          </a:xfrm>
          <a:prstGeom prst="rect">
            <a:avLst/>
          </a:prstGeom>
        </p:spPr>
        <p:txBody>
          <a:bodyPr/>
          <a:lstStyle>
            <a:lvl1pPr algn="r">
              <a:defRPr sz="900"/>
            </a:lvl1pPr>
          </a:lstStyle>
          <a:p>
            <a:fld id="{B2FB077E-B611-4120-9533-9E6B764B9CBF}"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99" r:id="rId1"/>
    <p:sldLayoutId id="2147483713" r:id="rId2"/>
    <p:sldLayoutId id="2147483714" r:id="rId3"/>
    <p:sldLayoutId id="2147483702" r:id="rId4"/>
  </p:sldLayoutIdLst>
  <p:hf hdr="0" ftr="0" dt="0"/>
  <p:txStyles>
    <p:titleStyle>
      <a:lvl1pPr algn="l" defTabSz="914377" rtl="0" eaLnBrk="1" latinLnBrk="0" hangingPunct="1">
        <a:spcBef>
          <a:spcPct val="0"/>
        </a:spcBef>
        <a:buNone/>
        <a:defRPr sz="3200" b="1" kern="1200">
          <a:solidFill>
            <a:srgbClr val="00A39D"/>
          </a:solidFill>
          <a:latin typeface="+mj-lt"/>
          <a:ea typeface="+mj-ea"/>
          <a:cs typeface="Helvetica Neue"/>
        </a:defRPr>
      </a:lvl1pPr>
    </p:titleStyle>
    <p:bodyStyle>
      <a:lvl1pPr marL="342891" indent="-342891" algn="l" defTabSz="914377" rtl="0" eaLnBrk="1" latinLnBrk="0" hangingPunct="1">
        <a:spcBef>
          <a:spcPct val="20000"/>
        </a:spcBef>
        <a:buClr>
          <a:srgbClr val="EF7B00"/>
        </a:buClr>
        <a:buSzPct val="100000"/>
        <a:buFont typeface="Wingdings" charset="2"/>
        <a:buChar char="§"/>
        <a:defRPr sz="1200" b="0" kern="1200">
          <a:solidFill>
            <a:schemeClr val="tx1">
              <a:lumMod val="95000"/>
              <a:lumOff val="5000"/>
            </a:schemeClr>
          </a:solidFill>
          <a:latin typeface="+mn-lt"/>
          <a:ea typeface="+mn-ea"/>
          <a:cs typeface="Helvetica Neue"/>
        </a:defRPr>
      </a:lvl1pPr>
      <a:lvl2pPr marL="742931" indent="-285743" algn="l" defTabSz="914377" rtl="0" eaLnBrk="1" latinLnBrk="0" hangingPunct="1">
        <a:spcBef>
          <a:spcPct val="20000"/>
        </a:spcBef>
        <a:buClr>
          <a:srgbClr val="EF7B00"/>
        </a:buClr>
        <a:buSzPct val="100000"/>
        <a:buFont typeface="Wingdings" charset="2"/>
        <a:buChar char="§"/>
        <a:defRPr sz="1200" b="0" kern="1200">
          <a:solidFill>
            <a:schemeClr val="tx1">
              <a:lumMod val="95000"/>
              <a:lumOff val="5000"/>
            </a:schemeClr>
          </a:solidFill>
          <a:latin typeface="+mn-lt"/>
          <a:ea typeface="+mn-ea"/>
          <a:cs typeface="Helvetica Neue"/>
        </a:defRPr>
      </a:lvl2pPr>
      <a:lvl3pPr marL="1142972" indent="-228594" algn="l" defTabSz="914377" rtl="0" eaLnBrk="1" latinLnBrk="0" hangingPunct="1">
        <a:spcBef>
          <a:spcPct val="20000"/>
        </a:spcBef>
        <a:buClr>
          <a:srgbClr val="EF7B00"/>
        </a:buClr>
        <a:buSzPct val="100000"/>
        <a:buFont typeface="Wingdings" charset="2"/>
        <a:buChar char="§"/>
        <a:defRPr sz="1200" b="0" kern="1200">
          <a:solidFill>
            <a:schemeClr val="tx1">
              <a:lumMod val="95000"/>
              <a:lumOff val="5000"/>
            </a:schemeClr>
          </a:solidFill>
          <a:latin typeface="+mn-lt"/>
          <a:ea typeface="+mn-ea"/>
          <a:cs typeface="Helvetica Neue"/>
        </a:defRPr>
      </a:lvl3pPr>
      <a:lvl4pPr marL="1600160" indent="-228594" algn="l" defTabSz="914377" rtl="0" eaLnBrk="1" latinLnBrk="0" hangingPunct="1">
        <a:spcBef>
          <a:spcPct val="20000"/>
        </a:spcBef>
        <a:buClr>
          <a:srgbClr val="EF7B00"/>
        </a:buClr>
        <a:buSzPct val="100000"/>
        <a:buFont typeface="Wingdings" charset="2"/>
        <a:buChar char="§"/>
        <a:defRPr sz="1200" b="0" kern="1200">
          <a:solidFill>
            <a:schemeClr val="tx1">
              <a:lumMod val="95000"/>
              <a:lumOff val="5000"/>
            </a:schemeClr>
          </a:solidFill>
          <a:latin typeface="+mn-lt"/>
          <a:ea typeface="+mn-ea"/>
          <a:cs typeface="Helvetica Neue"/>
        </a:defRPr>
      </a:lvl4pPr>
      <a:lvl5pPr marL="2057349" indent="-228594" algn="l" defTabSz="914377" rtl="0" eaLnBrk="1" latinLnBrk="0" hangingPunct="1">
        <a:spcBef>
          <a:spcPct val="20000"/>
        </a:spcBef>
        <a:buClr>
          <a:srgbClr val="EF7B00"/>
        </a:buClr>
        <a:buSzPct val="100000"/>
        <a:buFont typeface="Wingdings" charset="2"/>
        <a:buChar char="§"/>
        <a:defRPr sz="1200" b="0" kern="1200">
          <a:solidFill>
            <a:schemeClr val="tx1">
              <a:lumMod val="95000"/>
              <a:lumOff val="5000"/>
            </a:schemeClr>
          </a:solidFill>
          <a:latin typeface="+mn-lt"/>
          <a:ea typeface="+mn-ea"/>
          <a:cs typeface="Helvetica Neue"/>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pos="2880" userDrawn="1">
          <p15:clr>
            <a:srgbClr val="F26B43"/>
          </p15:clr>
        </p15:guide>
        <p15:guide id="3" pos="5488" userDrawn="1">
          <p15:clr>
            <a:srgbClr val="F26B43"/>
          </p15:clr>
        </p15:guide>
        <p15:guide id="4" orient="horz" pos="1620" userDrawn="1">
          <p15:clr>
            <a:srgbClr val="F26B43"/>
          </p15:clr>
        </p15:guide>
        <p15:guide id="5" orient="horz" pos="713" userDrawn="1">
          <p15:clr>
            <a:srgbClr val="F26B43"/>
          </p15:clr>
        </p15:guide>
        <p15:guide id="6" orient="horz" pos="2981" userDrawn="1">
          <p15:clr>
            <a:srgbClr val="F26B43"/>
          </p15:clr>
        </p15:guide>
        <p15:guide id="7" orient="horz" pos="305" userDrawn="1">
          <p15:clr>
            <a:srgbClr val="F26B43"/>
          </p15:clr>
        </p15:guide>
        <p15:guide id="8" orient="horz" pos="872" userDrawn="1">
          <p15:clr>
            <a:srgbClr val="F26B43"/>
          </p15:clr>
        </p15:guide>
        <p15:guide id="9" orient="horz" pos="289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2.xml"/><Relationship Id="rId7" Type="http://schemas.openxmlformats.org/officeDocument/2006/relationships/image" Target="../media/image6.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1.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0.xml"/><Relationship Id="rId7" Type="http://schemas.openxmlformats.org/officeDocument/2006/relationships/image" Target="../media/image6.emf"/><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notesSlide" Target="../notesSlides/notesSlide10.xml"/><Relationship Id="rId10" Type="http://schemas.openxmlformats.org/officeDocument/2006/relationships/image" Target="../media/image33.png"/><Relationship Id="rId4" Type="http://schemas.openxmlformats.org/officeDocument/2006/relationships/slideLayout" Target="../slideLayouts/slideLayout2.xml"/><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35.png"/><Relationship Id="rId3" Type="http://schemas.openxmlformats.org/officeDocument/2006/relationships/tags" Target="../tags/tag32.xml"/><Relationship Id="rId7" Type="http://schemas.openxmlformats.org/officeDocument/2006/relationships/notesSlide" Target="../notesSlides/notesSlide11.xml"/><Relationship Id="rId12" Type="http://schemas.openxmlformats.org/officeDocument/2006/relationships/image" Target="../media/image32.png"/><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slideLayout" Target="../slideLayouts/slideLayout3.xml"/><Relationship Id="rId11" Type="http://schemas.openxmlformats.org/officeDocument/2006/relationships/image" Target="../media/image14.png"/><Relationship Id="rId5" Type="http://schemas.openxmlformats.org/officeDocument/2006/relationships/video" Target="../media/media3.mp4"/><Relationship Id="rId10" Type="http://schemas.openxmlformats.org/officeDocument/2006/relationships/image" Target="../media/image34.png"/><Relationship Id="rId4" Type="http://schemas.microsoft.com/office/2007/relationships/media" Target="../media/media3.mp4"/><Relationship Id="rId9" Type="http://schemas.openxmlformats.org/officeDocument/2006/relationships/image" Target="../media/image6.emf"/></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34.xml"/><Relationship Id="rId7" Type="http://schemas.openxmlformats.org/officeDocument/2006/relationships/image" Target="../media/image6.emf"/><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oleObject" Target="../embeddings/oleObject17.bin"/><Relationship Id="rId11" Type="http://schemas.openxmlformats.org/officeDocument/2006/relationships/image" Target="../media/image37.png"/><Relationship Id="rId5" Type="http://schemas.openxmlformats.org/officeDocument/2006/relationships/notesSlide" Target="../notesSlides/notesSlide12.xml"/><Relationship Id="rId10" Type="http://schemas.openxmlformats.org/officeDocument/2006/relationships/image" Target="../media/image26.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9.png"/><Relationship Id="rId3" Type="http://schemas.openxmlformats.org/officeDocument/2006/relationships/tags" Target="../tags/tag36.xml"/><Relationship Id="rId7" Type="http://schemas.openxmlformats.org/officeDocument/2006/relationships/notesSlide" Target="../notesSlides/notesSlide13.xml"/><Relationship Id="rId12" Type="http://schemas.openxmlformats.org/officeDocument/2006/relationships/image" Target="../media/image26.png"/><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slideLayout" Target="../slideLayouts/slideLayout3.xml"/><Relationship Id="rId11" Type="http://schemas.openxmlformats.org/officeDocument/2006/relationships/image" Target="../media/image14.png"/><Relationship Id="rId5" Type="http://schemas.openxmlformats.org/officeDocument/2006/relationships/video" Target="../media/media4.mp4"/><Relationship Id="rId10" Type="http://schemas.openxmlformats.org/officeDocument/2006/relationships/image" Target="../media/image38.png"/><Relationship Id="rId4" Type="http://schemas.microsoft.com/office/2007/relationships/media" Target="../media/media4.mp4"/><Relationship Id="rId9" Type="http://schemas.openxmlformats.org/officeDocument/2006/relationships/image" Target="../media/image6.emf"/></Relationships>
</file>

<file path=ppt/slides/_rels/slide14.xml.rels><?xml version="1.0" encoding="UTF-8" standalone="yes"?>
<Relationships xmlns="http://schemas.openxmlformats.org/package/2006/relationships"><Relationship Id="rId8" Type="http://schemas.openxmlformats.org/officeDocument/2006/relationships/hyperlink" Target="https://api.lessonup.com/v1/media/8q69vxCWtL8k3LAy6" TargetMode="External"/><Relationship Id="rId3" Type="http://schemas.openxmlformats.org/officeDocument/2006/relationships/tags" Target="../tags/tag38.xml"/><Relationship Id="rId7" Type="http://schemas.openxmlformats.org/officeDocument/2006/relationships/image" Target="../media/image6.emf"/><Relationship Id="rId12" Type="http://schemas.openxmlformats.org/officeDocument/2006/relationships/image" Target="../media/image40.png"/><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oleObject" Target="../embeddings/oleObject19.bin"/><Relationship Id="rId11" Type="http://schemas.openxmlformats.org/officeDocument/2006/relationships/image" Target="../media/image26.png"/><Relationship Id="rId5" Type="http://schemas.openxmlformats.org/officeDocument/2006/relationships/notesSlide" Target="../notesSlides/notesSlide14.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tags" Target="../tags/tag40.xml"/><Relationship Id="rId7" Type="http://schemas.openxmlformats.org/officeDocument/2006/relationships/image" Target="../media/image6.emf"/><Relationship Id="rId12" Type="http://schemas.openxmlformats.org/officeDocument/2006/relationships/image" Target="../media/image41.wmf"/><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oleObject" Target="../embeddings/oleObject20.bin"/><Relationship Id="rId11" Type="http://schemas.openxmlformats.org/officeDocument/2006/relationships/oleObject" Target="../embeddings/oleObject21.bin"/><Relationship Id="rId5" Type="http://schemas.openxmlformats.org/officeDocument/2006/relationships/notesSlide" Target="../notesSlides/notesSlide15.xml"/><Relationship Id="rId15" Type="http://schemas.openxmlformats.org/officeDocument/2006/relationships/image" Target="../media/image43.png"/><Relationship Id="rId10"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image" Target="../media/image21.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tags" Target="../tags/tag42.xml"/><Relationship Id="rId7" Type="http://schemas.openxmlformats.org/officeDocument/2006/relationships/notesSlide" Target="../notesSlides/notesSlide16.xml"/><Relationship Id="rId12" Type="http://schemas.openxmlformats.org/officeDocument/2006/relationships/image" Target="../media/image46.png"/><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slideLayout" Target="../slideLayouts/slideLayout2.xml"/><Relationship Id="rId11" Type="http://schemas.openxmlformats.org/officeDocument/2006/relationships/image" Target="../media/image45.png"/><Relationship Id="rId5" Type="http://schemas.openxmlformats.org/officeDocument/2006/relationships/video" Target="../media/media5.mp4"/><Relationship Id="rId10" Type="http://schemas.openxmlformats.org/officeDocument/2006/relationships/image" Target="../media/image44.png"/><Relationship Id="rId4" Type="http://schemas.microsoft.com/office/2007/relationships/media" Target="../media/media5.mp4"/><Relationship Id="rId9" Type="http://schemas.openxmlformats.org/officeDocument/2006/relationships/image" Target="../media/image6.emf"/></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44.xml"/><Relationship Id="rId7" Type="http://schemas.openxmlformats.org/officeDocument/2006/relationships/image" Target="../media/image1.emf"/><Relationship Id="rId12" Type="http://schemas.openxmlformats.org/officeDocument/2006/relationships/image" Target="../media/image46.png"/><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oleObject" Target="../embeddings/oleObject23.bin"/><Relationship Id="rId11" Type="http://schemas.openxmlformats.org/officeDocument/2006/relationships/image" Target="../media/image49.png"/><Relationship Id="rId5" Type="http://schemas.openxmlformats.org/officeDocument/2006/relationships/notesSlide" Target="../notesSlides/notesSlide17.xml"/><Relationship Id="rId10" Type="http://schemas.openxmlformats.org/officeDocument/2006/relationships/hyperlink" Target="https://api.lessonup.com/v1/media/8q69vxCWtL8k3LAy6" TargetMode="External"/><Relationship Id="rId4" Type="http://schemas.openxmlformats.org/officeDocument/2006/relationships/slideLayout" Target="../slideLayouts/slideLayout2.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tags" Target="../tags/tag14.xml"/><Relationship Id="rId7" Type="http://schemas.openxmlformats.org/officeDocument/2006/relationships/image" Target="../media/image1.emf"/><Relationship Id="rId12" Type="http://schemas.openxmlformats.org/officeDocument/2006/relationships/image" Target="../media/image12.svg"/><Relationship Id="rId2" Type="http://schemas.openxmlformats.org/officeDocument/2006/relationships/tags" Target="../tags/tag13.xml"/><Relationship Id="rId16" Type="http://schemas.openxmlformats.org/officeDocument/2006/relationships/image" Target="../media/image16.png"/><Relationship Id="rId1" Type="http://schemas.openxmlformats.org/officeDocument/2006/relationships/vmlDrawing" Target="../drawings/vmlDrawing7.vml"/><Relationship Id="rId6" Type="http://schemas.openxmlformats.org/officeDocument/2006/relationships/oleObject" Target="../embeddings/oleObject7.bin"/><Relationship Id="rId11" Type="http://schemas.openxmlformats.org/officeDocument/2006/relationships/image" Target="../media/image11.png"/><Relationship Id="rId5" Type="http://schemas.openxmlformats.org/officeDocument/2006/relationships/notesSlide" Target="../notesSlides/notesSlide2.xml"/><Relationship Id="rId15" Type="http://schemas.openxmlformats.org/officeDocument/2006/relationships/image" Target="../media/image15.png"/><Relationship Id="rId10" Type="http://schemas.openxmlformats.org/officeDocument/2006/relationships/hyperlink" Target="https://api.lessonup.com/v1/media/8q69vxCWtL8k3LAy6" TargetMode="External"/><Relationship Id="rId4" Type="http://schemas.openxmlformats.org/officeDocument/2006/relationships/slideLayout" Target="../slideLayouts/slideLayout2.xml"/><Relationship Id="rId9" Type="http://schemas.openxmlformats.org/officeDocument/2006/relationships/hyperlink" Target="https://scratch.mit.edu/" TargetMode="External"/><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4.png"/><Relationship Id="rId3" Type="http://schemas.openxmlformats.org/officeDocument/2006/relationships/tags" Target="../tags/tag16.xml"/><Relationship Id="rId7" Type="http://schemas.openxmlformats.org/officeDocument/2006/relationships/image" Target="../media/image6.emf"/><Relationship Id="rId12" Type="http://schemas.openxmlformats.org/officeDocument/2006/relationships/image" Target="../media/image20.png"/><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oleObject" Target="../embeddings/oleObject8.bin"/><Relationship Id="rId11" Type="http://schemas.openxmlformats.org/officeDocument/2006/relationships/image" Target="../media/image19.png"/><Relationship Id="rId5" Type="http://schemas.openxmlformats.org/officeDocument/2006/relationships/notesSlide" Target="../notesSlides/notesSlide3.xml"/><Relationship Id="rId10" Type="http://schemas.openxmlformats.org/officeDocument/2006/relationships/image" Target="../media/image18.png"/><Relationship Id="rId4" Type="http://schemas.openxmlformats.org/officeDocument/2006/relationships/slideLayout" Target="../slideLayouts/slideLayout2.xml"/><Relationship Id="rId9" Type="http://schemas.openxmlformats.org/officeDocument/2006/relationships/slide" Target="slide1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8.xml"/><Relationship Id="rId7" Type="http://schemas.openxmlformats.org/officeDocument/2006/relationships/image" Target="../media/image6.emf"/><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4.xml"/><Relationship Id="rId10" Type="http://schemas.openxmlformats.org/officeDocument/2006/relationships/image" Target="../media/image22.png"/><Relationship Id="rId4" Type="http://schemas.openxmlformats.org/officeDocument/2006/relationships/slideLayout" Target="../slideLayouts/slideLayout4.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20.xml"/><Relationship Id="rId7" Type="http://schemas.openxmlformats.org/officeDocument/2006/relationships/image" Target="../media/image6.emf"/><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oleObject" Target="../embeddings/oleObject10.bin"/><Relationship Id="rId11" Type="http://schemas.openxmlformats.org/officeDocument/2006/relationships/image" Target="../media/image25.png"/><Relationship Id="rId5" Type="http://schemas.openxmlformats.org/officeDocument/2006/relationships/notesSlide" Target="../notesSlides/notesSlide5.xml"/><Relationship Id="rId10" Type="http://schemas.openxmlformats.org/officeDocument/2006/relationships/image" Target="../media/image24.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2.xml"/><Relationship Id="rId7" Type="http://schemas.openxmlformats.org/officeDocument/2006/relationships/image" Target="../media/image6.emf"/><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6.xml"/><Relationship Id="rId10"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9.png"/><Relationship Id="rId3" Type="http://schemas.openxmlformats.org/officeDocument/2006/relationships/tags" Target="../tags/tag24.xml"/><Relationship Id="rId7" Type="http://schemas.openxmlformats.org/officeDocument/2006/relationships/notesSlide" Target="../notesSlides/notesSlide7.xml"/><Relationship Id="rId12" Type="http://schemas.openxmlformats.org/officeDocument/2006/relationships/image" Target="../media/image26.png"/><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slideLayout" Target="../slideLayouts/slideLayout3.xml"/><Relationship Id="rId11" Type="http://schemas.openxmlformats.org/officeDocument/2006/relationships/image" Target="../media/image14.png"/><Relationship Id="rId5" Type="http://schemas.openxmlformats.org/officeDocument/2006/relationships/video" Target="../media/media1.mp4"/><Relationship Id="rId10" Type="http://schemas.openxmlformats.org/officeDocument/2006/relationships/image" Target="../media/image28.png"/><Relationship Id="rId4" Type="http://schemas.microsoft.com/office/2007/relationships/media" Target="../media/media1.mp4"/><Relationship Id="rId9" Type="http://schemas.openxmlformats.org/officeDocument/2006/relationships/image" Target="../media/image6.em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6.xml"/><Relationship Id="rId7" Type="http://schemas.openxmlformats.org/officeDocument/2006/relationships/image" Target="../media/image6.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notesSlide" Target="../notesSlides/notesSlide8.xml"/><Relationship Id="rId10" Type="http://schemas.openxmlformats.org/officeDocument/2006/relationships/image" Target="../media/image30.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31.png"/><Relationship Id="rId3" Type="http://schemas.openxmlformats.org/officeDocument/2006/relationships/tags" Target="../tags/tag28.xml"/><Relationship Id="rId7" Type="http://schemas.openxmlformats.org/officeDocument/2006/relationships/notesSlide" Target="../notesSlides/notesSlide9.xml"/><Relationship Id="rId12" Type="http://schemas.openxmlformats.org/officeDocument/2006/relationships/image" Target="../media/image21.png"/><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slideLayout" Target="../slideLayouts/slideLayout3.xml"/><Relationship Id="rId11" Type="http://schemas.openxmlformats.org/officeDocument/2006/relationships/image" Target="../media/image14.png"/><Relationship Id="rId5" Type="http://schemas.openxmlformats.org/officeDocument/2006/relationships/video" Target="../media/media2.mp4"/><Relationship Id="rId10" Type="http://schemas.openxmlformats.org/officeDocument/2006/relationships/image" Target="../media/image28.png"/><Relationship Id="rId4" Type="http://schemas.microsoft.com/office/2007/relationships/media" Target="../media/media2.mp4"/><Relationship Id="rId9"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39D"/>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E7BC3F5-532A-4404-B4E2-92AF08C0450D}"/>
              </a:ext>
            </a:extLst>
          </p:cNvPr>
          <p:cNvGraphicFramePr>
            <a:graphicFrameLocks noChangeAspect="1"/>
          </p:cNvGraphicFramePr>
          <p:nvPr>
            <p:custDataLst>
              <p:tags r:id="rId2"/>
            </p:custDataLst>
            <p:extLst>
              <p:ext uri="{D42A27DB-BD31-4B8C-83A1-F6EECF244321}">
                <p14:modId xmlns:p14="http://schemas.microsoft.com/office/powerpoint/2010/main" val="414874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3"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E7BC3F5-532A-4404-B4E2-92AF08C0450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D77D50-8C33-4E03-82C3-8CA3F03E204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200" b="1">
              <a:latin typeface="Sketch Rockwell" panose="02000000000000000000" pitchFamily="2" charset="0"/>
              <a:ea typeface="+mj-ea"/>
              <a:sym typeface="Sketch Rockwell" panose="02000000000000000000" pitchFamily="2" charset="0"/>
            </a:endParaRPr>
          </a:p>
        </p:txBody>
      </p:sp>
      <p:sp>
        <p:nvSpPr>
          <p:cNvPr id="16" name="Slide Number Placeholder 15">
            <a:extLst>
              <a:ext uri="{FF2B5EF4-FFF2-40B4-BE49-F238E27FC236}">
                <a16:creationId xmlns:a16="http://schemas.microsoft.com/office/drawing/2014/main" id="{CF5FF851-C494-47DE-9053-C13CB33505A1}"/>
              </a:ext>
            </a:extLst>
          </p:cNvPr>
          <p:cNvSpPr>
            <a:spLocks noGrp="1"/>
          </p:cNvSpPr>
          <p:nvPr>
            <p:ph type="sldNum" sz="quarter" idx="11"/>
          </p:nvPr>
        </p:nvSpPr>
        <p:spPr>
          <a:xfrm>
            <a:off x="6457950" y="4767263"/>
            <a:ext cx="2057400" cy="274637"/>
          </a:xfrm>
        </p:spPr>
        <p:txBody>
          <a:bodyPr/>
          <a:lstStyle/>
          <a:p>
            <a:fld id="{B2FB077E-B611-4120-9533-9E6B764B9CBF}" type="slidenum">
              <a:rPr lang="nl-NL" smtClean="0"/>
              <a:pPr/>
              <a:t>1</a:t>
            </a:fld>
            <a:endParaRPr lang="nl-NL"/>
          </a:p>
        </p:txBody>
      </p:sp>
      <p:sp>
        <p:nvSpPr>
          <p:cNvPr id="6" name="Right Triangle 5">
            <a:extLst>
              <a:ext uri="{FF2B5EF4-FFF2-40B4-BE49-F238E27FC236}">
                <a16:creationId xmlns:a16="http://schemas.microsoft.com/office/drawing/2014/main" id="{021B27D9-1525-446F-8357-58311E1E0389}"/>
              </a:ext>
            </a:extLst>
          </p:cNvPr>
          <p:cNvSpPr/>
          <p:nvPr/>
        </p:nvSpPr>
        <p:spPr>
          <a:xfrm rot="16200000">
            <a:off x="8596313" y="4595812"/>
            <a:ext cx="539750" cy="555625"/>
          </a:xfrm>
          <a:prstGeom prst="rtTriangle">
            <a:avLst/>
          </a:prstGeom>
          <a:solidFill>
            <a:srgbClr val="00A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8">
            <a:extLst>
              <a:ext uri="{FF2B5EF4-FFF2-40B4-BE49-F238E27FC236}">
                <a16:creationId xmlns:a16="http://schemas.microsoft.com/office/drawing/2014/main" id="{A236C5CF-40C0-4C18-A414-56163EBEA1F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624006" y="1463093"/>
            <a:ext cx="2800816" cy="2217313"/>
          </a:xfrm>
          <a:prstGeom prst="rect">
            <a:avLst/>
          </a:prstGeom>
          <a:ln w="57150">
            <a:solidFill>
              <a:schemeClr val="bg1"/>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63F54B5C-BD1C-4C2D-8B6E-62F7B60E2189}"/>
              </a:ext>
            </a:extLst>
          </p:cNvPr>
          <p:cNvSpPr/>
          <p:nvPr/>
        </p:nvSpPr>
        <p:spPr>
          <a:xfrm>
            <a:off x="7951" y="4688469"/>
            <a:ext cx="2552369" cy="440935"/>
          </a:xfrm>
          <a:prstGeom prst="rect">
            <a:avLst/>
          </a:prstGeom>
          <a:solidFill>
            <a:srgbClr val="00A39D"/>
          </a:solidFill>
          <a:ln>
            <a:solidFill>
              <a:srgbClr val="00A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064ECA94-EDDE-4324-8CEE-ACDEEB326C7D}"/>
              </a:ext>
            </a:extLst>
          </p:cNvPr>
          <p:cNvSpPr/>
          <p:nvPr/>
        </p:nvSpPr>
        <p:spPr>
          <a:xfrm>
            <a:off x="7823164" y="4648590"/>
            <a:ext cx="1051412" cy="364409"/>
          </a:xfrm>
          <a:prstGeom prst="rect">
            <a:avLst/>
          </a:prstGeom>
          <a:solidFill>
            <a:srgbClr val="00A39D"/>
          </a:solidFill>
          <a:ln>
            <a:solidFill>
              <a:srgbClr val="00A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Box 11">
            <a:extLst>
              <a:ext uri="{FF2B5EF4-FFF2-40B4-BE49-F238E27FC236}">
                <a16:creationId xmlns:a16="http://schemas.microsoft.com/office/drawing/2014/main" id="{E58A5D09-5DE2-4B69-B64F-68FEB5671CB7}"/>
              </a:ext>
            </a:extLst>
          </p:cNvPr>
          <p:cNvSpPr txBox="1"/>
          <p:nvPr/>
        </p:nvSpPr>
        <p:spPr>
          <a:xfrm>
            <a:off x="439004" y="4598421"/>
            <a:ext cx="2681386" cy="307777"/>
          </a:xfrm>
          <a:prstGeom prst="rect">
            <a:avLst/>
          </a:prstGeom>
          <a:noFill/>
        </p:spPr>
        <p:txBody>
          <a:bodyPr wrap="square" rtlCol="0">
            <a:spAutoFit/>
          </a:bodyPr>
          <a:lstStyle/>
          <a:p>
            <a:r>
              <a:rPr lang="nl-NL" sz="1400">
                <a:solidFill>
                  <a:schemeClr val="bg1"/>
                </a:solidFill>
                <a:latin typeface="Calibri Light" panose="020F0302020204030204" pitchFamily="34" charset="0"/>
                <a:cs typeface="Calibri Light" panose="020F0302020204030204" pitchFamily="34" charset="0"/>
              </a:rPr>
              <a:t>Versie augustus 2020</a:t>
            </a:r>
          </a:p>
        </p:txBody>
      </p:sp>
      <p:pic>
        <p:nvPicPr>
          <p:cNvPr id="14" name="Picture 2" descr="The V4T - Videogames 4 Teachers project">
            <a:extLst>
              <a:ext uri="{FF2B5EF4-FFF2-40B4-BE49-F238E27FC236}">
                <a16:creationId xmlns:a16="http://schemas.microsoft.com/office/drawing/2014/main" id="{F0FB43BD-F08F-43EB-A018-B4A01249F1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0584" y="2188395"/>
            <a:ext cx="2399480" cy="2399480"/>
          </a:xfrm>
          <a:prstGeom prst="rect">
            <a:avLst/>
          </a:prstGeom>
          <a:noFill/>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57F715-6A8F-4995-AD51-A05AA681F959}"/>
              </a:ext>
            </a:extLst>
          </p:cNvPr>
          <p:cNvPicPr>
            <a:picLocks noChangeAspect="1"/>
          </p:cNvPicPr>
          <p:nvPr/>
        </p:nvPicPr>
        <p:blipFill>
          <a:blip r:embed="rId10"/>
          <a:stretch>
            <a:fillRect/>
          </a:stretch>
        </p:blipFill>
        <p:spPr>
          <a:xfrm>
            <a:off x="248324" y="461495"/>
            <a:ext cx="8340051" cy="1085182"/>
          </a:xfrm>
          <a:prstGeom prst="rect">
            <a:avLst/>
          </a:prstGeom>
        </p:spPr>
      </p:pic>
    </p:spTree>
    <p:extLst>
      <p:ext uri="{BB962C8B-B14F-4D97-AF65-F5344CB8AC3E}">
        <p14:creationId xmlns:p14="http://schemas.microsoft.com/office/powerpoint/2010/main" val="180490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3571324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5"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10</a:t>
            </a:fld>
            <a:endParaRPr lang="nl-NL"/>
          </a:p>
        </p:txBody>
      </p:sp>
      <p:sp>
        <p:nvSpPr>
          <p:cNvPr id="8" name="TextBox 7">
            <a:extLst>
              <a:ext uri="{FF2B5EF4-FFF2-40B4-BE49-F238E27FC236}">
                <a16:creationId xmlns:a16="http://schemas.microsoft.com/office/drawing/2014/main" id="{7145C987-7043-4BB6-8F37-319F68C0FE16}"/>
              </a:ext>
            </a:extLst>
          </p:cNvPr>
          <p:cNvSpPr txBox="1"/>
          <p:nvPr/>
        </p:nvSpPr>
        <p:spPr>
          <a:xfrm>
            <a:off x="431800" y="1384300"/>
            <a:ext cx="8280400" cy="3014993"/>
          </a:xfrm>
          <a:prstGeom prst="rect">
            <a:avLst/>
          </a:prstGeom>
          <a:noFill/>
        </p:spPr>
        <p:txBody>
          <a:bodyPr wrap="square" rtlCol="0">
            <a:spAutoFit/>
          </a:bodyPr>
          <a:lstStyle>
            <a:defPPr>
              <a:defRPr lang="nl-NL"/>
            </a:defPPr>
            <a:lvl1pPr>
              <a:lnSpc>
                <a:spcPts val="1800"/>
              </a:lnSpc>
              <a:spcAft>
                <a:spcPts val="600"/>
              </a:spcAft>
              <a:defRPr sz="1400" b="1"/>
            </a:lvl1pPr>
          </a:lstStyle>
          <a:p>
            <a:pPr>
              <a:lnSpc>
                <a:spcPts val="1600"/>
              </a:lnSpc>
              <a:spcAft>
                <a:spcPts val="300"/>
              </a:spcAft>
            </a:pPr>
            <a:r>
              <a:rPr lang="nl-NL" sz="1100">
                <a:latin typeface="Calibri Light" panose="020F0302020204030204" pitchFamily="34" charset="0"/>
                <a:cs typeface="Calibri Light" panose="020F0302020204030204" pitchFamily="34" charset="0"/>
              </a:rPr>
              <a:t>Vertel: </a:t>
            </a:r>
            <a:r>
              <a:rPr lang="nl-NL" sz="1100" b="0">
                <a:latin typeface="Calibri Light" panose="020F0302020204030204" pitchFamily="34" charset="0"/>
                <a:cs typeface="Calibri Light" panose="020F0302020204030204" pitchFamily="34" charset="0"/>
              </a:rPr>
              <a:t>Laten we kijken hoe we kunnen programmeren dat de kat een stap naar rechts loopt als jij op het toetsenbord op het pijltje naar rechts drukt. </a:t>
            </a:r>
          </a:p>
          <a:p>
            <a:pPr marL="171450" indent="-171450">
              <a:lnSpc>
                <a:spcPts val="1600"/>
              </a:lnSpc>
              <a:spcAft>
                <a:spcPts val="300"/>
              </a:spcAft>
              <a:buFont typeface="Arial" panose="020B0604020202020204" pitchFamily="34" charset="0"/>
              <a:buChar char="•"/>
            </a:pPr>
            <a:r>
              <a:rPr lang="nl-NL" sz="1100" b="0">
                <a:latin typeface="Calibri Light" panose="020F0302020204030204" pitchFamily="34" charset="0"/>
                <a:cs typeface="Calibri Light" panose="020F0302020204030204" pitchFamily="34" charset="0"/>
              </a:rPr>
              <a:t>Als eerste programmeren we het blokje "</a:t>
            </a:r>
            <a:r>
              <a:rPr lang="nl-NL" sz="1100">
                <a:latin typeface="Calibri Light" panose="020F0302020204030204" pitchFamily="34" charset="0"/>
                <a:cs typeface="Calibri Light" panose="020F0302020204030204" pitchFamily="34" charset="0"/>
              </a:rPr>
              <a:t>Wanneer op de groene vlag wordt geklikt</a:t>
            </a:r>
            <a:r>
              <a:rPr lang="nl-NL" sz="1100" b="0">
                <a:latin typeface="Calibri Light" panose="020F0302020204030204" pitchFamily="34" charset="0"/>
                <a:cs typeface="Calibri Light" panose="020F0302020204030204" pitchFamily="34" charset="0"/>
              </a:rPr>
              <a:t>“, dit blokje vind je onder </a:t>
            </a:r>
            <a:r>
              <a:rPr lang="nl-NL" sz="1100" b="0" i="1">
                <a:latin typeface="Calibri Light" panose="020F0302020204030204" pitchFamily="34" charset="0"/>
                <a:cs typeface="Calibri Light" panose="020F0302020204030204" pitchFamily="34" charset="0"/>
              </a:rPr>
              <a:t>Gebeurtenissen</a:t>
            </a:r>
            <a:r>
              <a:rPr lang="nl-NL" sz="1100" b="0">
                <a:latin typeface="Calibri Light" panose="020F0302020204030204" pitchFamily="34" charset="0"/>
                <a:cs typeface="Calibri Light" panose="020F0302020204030204" pitchFamily="34" charset="0"/>
              </a:rPr>
              <a:t>. Hiermee zorg je dat de code start zodra er op het groene vlaggetje wordt geklikt linksboven het speelveld.</a:t>
            </a:r>
          </a:p>
          <a:p>
            <a:pPr marL="171450" indent="-171450">
              <a:lnSpc>
                <a:spcPts val="1600"/>
              </a:lnSpc>
              <a:spcAft>
                <a:spcPts val="300"/>
              </a:spcAft>
              <a:buFont typeface="Arial" panose="020B0604020202020204" pitchFamily="34" charset="0"/>
              <a:buChar char="•"/>
            </a:pPr>
            <a:r>
              <a:rPr lang="nl-NL" sz="1100" b="0">
                <a:latin typeface="Calibri Light" panose="020F0302020204030204" pitchFamily="34" charset="0"/>
                <a:cs typeface="Calibri Light" panose="020F0302020204030204" pitchFamily="34" charset="0"/>
              </a:rPr>
              <a:t>Vervolgens sleep je het blokje </a:t>
            </a:r>
            <a:r>
              <a:rPr lang="nl-NL" sz="1100" b="0" i="1">
                <a:latin typeface="Calibri Light" panose="020F0302020204030204" pitchFamily="34" charset="0"/>
                <a:cs typeface="Calibri Light" panose="020F0302020204030204" pitchFamily="34" charset="0"/>
              </a:rPr>
              <a:t>“</a:t>
            </a:r>
            <a:r>
              <a:rPr lang="nl-NL" sz="1100">
                <a:latin typeface="Calibri Light" panose="020F0302020204030204" pitchFamily="34" charset="0"/>
                <a:cs typeface="Calibri Light" panose="020F0302020204030204" pitchFamily="34" charset="0"/>
              </a:rPr>
              <a:t>Herhaal” </a:t>
            </a:r>
            <a:r>
              <a:rPr lang="nl-NL" sz="1100" b="0">
                <a:latin typeface="Calibri Light" panose="020F0302020204030204" pitchFamily="34" charset="0"/>
                <a:cs typeface="Calibri Light" panose="020F0302020204030204" pitchFamily="34" charset="0"/>
              </a:rPr>
              <a:t>naar het programmeer veld met </a:t>
            </a:r>
            <a:r>
              <a:rPr lang="nl-NL" sz="1100" b="0" u="sng">
                <a:latin typeface="Calibri Light" panose="020F0302020204030204" pitchFamily="34" charset="0"/>
                <a:cs typeface="Calibri Light" panose="020F0302020204030204" pitchFamily="34" charset="0"/>
              </a:rPr>
              <a:t>daarin</a:t>
            </a:r>
            <a:r>
              <a:rPr lang="nl-NL" sz="1100" b="0">
                <a:latin typeface="Calibri Light" panose="020F0302020204030204" pitchFamily="34" charset="0"/>
                <a:cs typeface="Calibri Light" panose="020F0302020204030204" pitchFamily="34" charset="0"/>
              </a:rPr>
              <a:t> het blokje </a:t>
            </a:r>
            <a:r>
              <a:rPr lang="nl-NL" sz="1100">
                <a:latin typeface="Calibri Light" panose="020F0302020204030204" pitchFamily="34" charset="0"/>
                <a:cs typeface="Calibri Light" panose="020F0302020204030204" pitchFamily="34" charset="0"/>
              </a:rPr>
              <a:t>“als … dan”</a:t>
            </a:r>
            <a:r>
              <a:rPr lang="nl-NL" sz="1100" b="0">
                <a:latin typeface="Calibri Light" panose="020F0302020204030204" pitchFamily="34" charset="0"/>
                <a:cs typeface="Calibri Light" panose="020F0302020204030204" pitchFamily="34" charset="0"/>
              </a:rPr>
              <a:t>, deze vindt je beide onder </a:t>
            </a:r>
            <a:r>
              <a:rPr lang="nl-NL" sz="1100" b="0" i="1">
                <a:latin typeface="Calibri Light" panose="020F0302020204030204" pitchFamily="34" charset="0"/>
                <a:cs typeface="Calibri Light" panose="020F0302020204030204" pitchFamily="34" charset="0"/>
              </a:rPr>
              <a:t>Besturen.</a:t>
            </a:r>
            <a:r>
              <a:rPr lang="nl-NL" sz="1100" b="0">
                <a:latin typeface="Calibri Light" panose="020F0302020204030204" pitchFamily="34" charset="0"/>
                <a:cs typeface="Calibri Light" panose="020F0302020204030204" pitchFamily="34" charset="0"/>
              </a:rPr>
              <a:t> </a:t>
            </a:r>
          </a:p>
          <a:p>
            <a:pPr marL="171450" indent="-171450">
              <a:lnSpc>
                <a:spcPts val="1600"/>
              </a:lnSpc>
              <a:spcAft>
                <a:spcPts val="300"/>
              </a:spcAft>
              <a:buFont typeface="Arial" panose="020B0604020202020204" pitchFamily="34" charset="0"/>
              <a:buChar char="•"/>
            </a:pPr>
            <a:r>
              <a:rPr lang="nl-NL" sz="1100" b="0">
                <a:latin typeface="Calibri Light" panose="020F0302020204030204" pitchFamily="34" charset="0"/>
                <a:cs typeface="Calibri Light" panose="020F0302020204030204" pitchFamily="34" charset="0"/>
              </a:rPr>
              <a:t>Omdat we willen dat </a:t>
            </a:r>
            <a:r>
              <a:rPr lang="nl-NL" sz="1100">
                <a:latin typeface="Calibri Light" panose="020F0302020204030204" pitchFamily="34" charset="0"/>
                <a:cs typeface="Calibri Light" panose="020F0302020204030204" pitchFamily="34" charset="0"/>
              </a:rPr>
              <a:t>ALS</a:t>
            </a:r>
            <a:r>
              <a:rPr lang="nl-NL" sz="1100" b="0">
                <a:latin typeface="Calibri Light" panose="020F0302020204030204" pitchFamily="34" charset="0"/>
                <a:cs typeface="Calibri Light" panose="020F0302020204030204" pitchFamily="34" charset="0"/>
              </a:rPr>
              <a:t> pijltje rechts wordt ingedrukt dat </a:t>
            </a:r>
            <a:r>
              <a:rPr lang="nl-NL" sz="1100">
                <a:latin typeface="Calibri Light" panose="020F0302020204030204" pitchFamily="34" charset="0"/>
                <a:cs typeface="Calibri Light" panose="020F0302020204030204" pitchFamily="34" charset="0"/>
              </a:rPr>
              <a:t>DAN</a:t>
            </a:r>
            <a:r>
              <a:rPr lang="nl-NL" sz="1100" b="0">
                <a:latin typeface="Calibri Light" panose="020F0302020204030204" pitchFamily="34" charset="0"/>
                <a:cs typeface="Calibri Light" panose="020F0302020204030204" pitchFamily="34" charset="0"/>
              </a:rPr>
              <a:t> de kat naar rechts loopt, slepen we het blokje “</a:t>
            </a:r>
            <a:r>
              <a:rPr lang="nl-NL" sz="1100">
                <a:latin typeface="Calibri Light" panose="020F0302020204030204" pitchFamily="34" charset="0"/>
                <a:cs typeface="Calibri Light" panose="020F0302020204030204" pitchFamily="34" charset="0"/>
              </a:rPr>
              <a:t>Toets &lt;spatiebalk&gt; ingedrukt” </a:t>
            </a:r>
            <a:r>
              <a:rPr lang="nl-NL" sz="1100" b="0">
                <a:latin typeface="Calibri Light" panose="020F0302020204030204" pitchFamily="34" charset="0"/>
                <a:cs typeface="Calibri Light" panose="020F0302020204030204" pitchFamily="34" charset="0"/>
              </a:rPr>
              <a:t>in het blokje “a</a:t>
            </a:r>
            <a:r>
              <a:rPr lang="nl-NL" sz="1100">
                <a:latin typeface="Calibri Light" panose="020F0302020204030204" pitchFamily="34" charset="0"/>
                <a:cs typeface="Calibri Light" panose="020F0302020204030204" pitchFamily="34" charset="0"/>
              </a:rPr>
              <a:t>ls … dan”</a:t>
            </a:r>
            <a:r>
              <a:rPr lang="nl-NL" sz="1100" b="0">
                <a:latin typeface="Calibri Light" panose="020F0302020204030204" pitchFamily="34" charset="0"/>
                <a:cs typeface="Calibri Light" panose="020F0302020204030204" pitchFamily="34" charset="0"/>
              </a:rPr>
              <a:t> en veranderen </a:t>
            </a:r>
            <a:r>
              <a:rPr lang="nl-NL" sz="1100" b="0" i="1">
                <a:latin typeface="Calibri Light" panose="020F0302020204030204" pitchFamily="34" charset="0"/>
                <a:cs typeface="Calibri Light" panose="020F0302020204030204" pitchFamily="34" charset="0"/>
              </a:rPr>
              <a:t>spatiebalk</a:t>
            </a:r>
            <a:r>
              <a:rPr lang="nl-NL" sz="1100" b="0">
                <a:latin typeface="Calibri Light" panose="020F0302020204030204" pitchFamily="34" charset="0"/>
                <a:cs typeface="Calibri Light" panose="020F0302020204030204" pitchFamily="34" charset="0"/>
              </a:rPr>
              <a:t> in </a:t>
            </a:r>
            <a:r>
              <a:rPr lang="nl-NL" sz="1100" b="0" i="1">
                <a:latin typeface="Calibri Light" panose="020F0302020204030204" pitchFamily="34" charset="0"/>
                <a:cs typeface="Calibri Light" panose="020F0302020204030204" pitchFamily="34" charset="0"/>
              </a:rPr>
              <a:t>pijltje rechts.</a:t>
            </a:r>
          </a:p>
          <a:p>
            <a:pPr marL="171450" indent="-171450">
              <a:lnSpc>
                <a:spcPts val="1600"/>
              </a:lnSpc>
              <a:spcAft>
                <a:spcPts val="300"/>
              </a:spcAft>
              <a:buFont typeface="Arial" panose="020B0604020202020204" pitchFamily="34" charset="0"/>
              <a:buChar char="•"/>
            </a:pPr>
            <a:r>
              <a:rPr lang="nl-NL" sz="1100" b="0">
                <a:latin typeface="Calibri Light" panose="020F0302020204030204" pitchFamily="34" charset="0"/>
                <a:cs typeface="Calibri Light" panose="020F0302020204030204" pitchFamily="34" charset="0"/>
              </a:rPr>
              <a:t>Vervolgens sleep je het blokje </a:t>
            </a:r>
            <a:r>
              <a:rPr lang="nl-NL" sz="1100">
                <a:latin typeface="Calibri Light" panose="020F0302020204030204" pitchFamily="34" charset="0"/>
                <a:cs typeface="Calibri Light" panose="020F0302020204030204" pitchFamily="34" charset="0"/>
              </a:rPr>
              <a:t>“verander x met 10” </a:t>
            </a:r>
            <a:r>
              <a:rPr lang="nl-NL" sz="1100" b="0">
                <a:latin typeface="Calibri Light" panose="020F0302020204030204" pitchFamily="34" charset="0"/>
                <a:cs typeface="Calibri Light" panose="020F0302020204030204" pitchFamily="34" charset="0"/>
              </a:rPr>
              <a:t>in het </a:t>
            </a:r>
            <a:r>
              <a:rPr lang="nl-NL" sz="1100">
                <a:latin typeface="Calibri Light" panose="020F0302020204030204" pitchFamily="34" charset="0"/>
                <a:cs typeface="Calibri Light" panose="020F0302020204030204" pitchFamily="34" charset="0"/>
              </a:rPr>
              <a:t>“als … dan” </a:t>
            </a:r>
            <a:r>
              <a:rPr lang="nl-NL" sz="1100" b="0">
                <a:latin typeface="Calibri Light" panose="020F0302020204030204" pitchFamily="34" charset="0"/>
                <a:cs typeface="Calibri Light" panose="020F0302020204030204" pitchFamily="34" charset="0"/>
              </a:rPr>
              <a:t>blokje, om te zorgen dat de x-as van de kat met 10 veranderd als er op pijltje rechts wordt gedrukt. De grootte van de stap kun je aanpassen.</a:t>
            </a:r>
            <a:endParaRPr lang="nl-NL" sz="1100">
              <a:latin typeface="Calibri Light" panose="020F0302020204030204" pitchFamily="34" charset="0"/>
              <a:cs typeface="Calibri Light" panose="020F0302020204030204" pitchFamily="34" charset="0"/>
            </a:endParaRPr>
          </a:p>
          <a:p>
            <a:pPr marL="171450" indent="-171450">
              <a:lnSpc>
                <a:spcPts val="1600"/>
              </a:lnSpc>
              <a:spcAft>
                <a:spcPts val="300"/>
              </a:spcAft>
              <a:buFont typeface="Arial" panose="020B0604020202020204" pitchFamily="34" charset="0"/>
              <a:buChar char="•"/>
            </a:pPr>
            <a:r>
              <a:rPr lang="nl-NL" sz="1100" b="0">
                <a:latin typeface="Calibri Light" panose="020F0302020204030204" pitchFamily="34" charset="0"/>
                <a:cs typeface="Calibri Light" panose="020F0302020204030204" pitchFamily="34" charset="0"/>
              </a:rPr>
              <a:t>Om te kijken of de kat ook loopt, klik je op het groene vlaggetje linksboven het speelveld, vervolgens klik je op het rechterpijltje, en je </a:t>
            </a:r>
            <a:r>
              <a:rPr lang="nl-NL" sz="1100" b="0" err="1">
                <a:latin typeface="Calibri Light" panose="020F0302020204030204" pitchFamily="34" charset="0"/>
                <a:cs typeface="Calibri Light" panose="020F0302020204030204" pitchFamily="34" charset="0"/>
              </a:rPr>
              <a:t>sprite</a:t>
            </a:r>
            <a:r>
              <a:rPr lang="nl-NL" sz="1100" b="0">
                <a:latin typeface="Calibri Light" panose="020F0302020204030204" pitchFamily="34" charset="0"/>
                <a:cs typeface="Calibri Light" panose="020F0302020204030204" pitchFamily="34" charset="0"/>
              </a:rPr>
              <a:t> loopt!</a:t>
            </a:r>
          </a:p>
          <a:p>
            <a:pPr>
              <a:lnSpc>
                <a:spcPts val="1600"/>
              </a:lnSpc>
              <a:spcAft>
                <a:spcPts val="300"/>
              </a:spcAft>
            </a:pPr>
            <a:r>
              <a:rPr lang="nl-NL" sz="1100">
                <a:latin typeface="Calibri Light" panose="020F0302020204030204" pitchFamily="34" charset="0"/>
                <a:cs typeface="Calibri Light" panose="020F0302020204030204" pitchFamily="34" charset="0"/>
              </a:rPr>
              <a:t>Vraag: </a:t>
            </a:r>
            <a:r>
              <a:rPr lang="nl-NL" sz="1100" b="0">
                <a:latin typeface="Calibri Light" panose="020F0302020204030204" pitchFamily="34" charset="0"/>
                <a:cs typeface="Calibri Light" panose="020F0302020204030204" pitchFamily="34" charset="0"/>
              </a:rPr>
              <a:t>Kun je nog een actie bedenken die de kat moet doen om door een doolhof geprogrammeerd te worden?</a:t>
            </a:r>
          </a:p>
          <a:p>
            <a:pPr>
              <a:lnSpc>
                <a:spcPts val="1600"/>
              </a:lnSpc>
              <a:spcAft>
                <a:spcPts val="300"/>
              </a:spcAft>
            </a:pPr>
            <a:r>
              <a:rPr lang="nl-NL" sz="1100">
                <a:latin typeface="Calibri Light" panose="020F0302020204030204" pitchFamily="34" charset="0"/>
                <a:cs typeface="Calibri Light" panose="020F0302020204030204" pitchFamily="34" charset="0"/>
              </a:rPr>
              <a:t>Antwoord: </a:t>
            </a:r>
            <a:r>
              <a:rPr lang="nl-NL" sz="1100" b="0">
                <a:latin typeface="Calibri Light" panose="020F0302020204030204" pitchFamily="34" charset="0"/>
                <a:cs typeface="Calibri Light" panose="020F0302020204030204" pitchFamily="34" charset="0"/>
              </a:rPr>
              <a:t>Bijvoorbeeld: Ga naar boven, Ga naar links, Ga naar beneden (dit hoef je niet te bouwen / laten zien)</a:t>
            </a:r>
          </a:p>
        </p:txBody>
      </p:sp>
      <p:pic>
        <p:nvPicPr>
          <p:cNvPr id="11" name="Picture 10">
            <a:extLst>
              <a:ext uri="{FF2B5EF4-FFF2-40B4-BE49-F238E27FC236}">
                <a16:creationId xmlns:a16="http://schemas.microsoft.com/office/drawing/2014/main" id="{0037BEA5-2727-43D2-A7B7-9D8821B88538}"/>
              </a:ext>
            </a:extLst>
          </p:cNvPr>
          <p:cNvPicPr>
            <a:picLocks noChangeAspect="1"/>
          </p:cNvPicPr>
          <p:nvPr/>
        </p:nvPicPr>
        <p:blipFill>
          <a:blip r:embed="rId8"/>
          <a:stretch>
            <a:fillRect/>
          </a:stretch>
        </p:blipFill>
        <p:spPr>
          <a:xfrm>
            <a:off x="0" y="-11698"/>
            <a:ext cx="2304488" cy="274344"/>
          </a:xfrm>
          <a:prstGeom prst="rect">
            <a:avLst/>
          </a:prstGeom>
        </p:spPr>
      </p:pic>
      <p:pic>
        <p:nvPicPr>
          <p:cNvPr id="12" name="Picture 11">
            <a:extLst>
              <a:ext uri="{FF2B5EF4-FFF2-40B4-BE49-F238E27FC236}">
                <a16:creationId xmlns:a16="http://schemas.microsoft.com/office/drawing/2014/main" id="{5D84D862-A055-4F4D-A1BD-CD49377E6E18}"/>
              </a:ext>
            </a:extLst>
          </p:cNvPr>
          <p:cNvPicPr>
            <a:picLocks noChangeAspect="1"/>
          </p:cNvPicPr>
          <p:nvPr/>
        </p:nvPicPr>
        <p:blipFill>
          <a:blip r:embed="rId9"/>
          <a:stretch>
            <a:fillRect/>
          </a:stretch>
        </p:blipFill>
        <p:spPr>
          <a:xfrm>
            <a:off x="7741798" y="-11698"/>
            <a:ext cx="1402202" cy="274344"/>
          </a:xfrm>
          <a:prstGeom prst="rect">
            <a:avLst/>
          </a:prstGeom>
        </p:spPr>
      </p:pic>
      <p:pic>
        <p:nvPicPr>
          <p:cNvPr id="5" name="Picture 4">
            <a:extLst>
              <a:ext uri="{FF2B5EF4-FFF2-40B4-BE49-F238E27FC236}">
                <a16:creationId xmlns:a16="http://schemas.microsoft.com/office/drawing/2014/main" id="{9FC7C9D3-1246-451E-878B-941F3EA6693B}"/>
              </a:ext>
            </a:extLst>
          </p:cNvPr>
          <p:cNvPicPr>
            <a:picLocks noChangeAspect="1"/>
          </p:cNvPicPr>
          <p:nvPr/>
        </p:nvPicPr>
        <p:blipFill>
          <a:blip r:embed="rId10"/>
          <a:stretch>
            <a:fillRect/>
          </a:stretch>
        </p:blipFill>
        <p:spPr>
          <a:xfrm>
            <a:off x="213639" y="375918"/>
            <a:ext cx="8498561" cy="755970"/>
          </a:xfrm>
          <a:prstGeom prst="rect">
            <a:avLst/>
          </a:prstGeom>
        </p:spPr>
      </p:pic>
    </p:spTree>
    <p:extLst>
      <p:ext uri="{BB962C8B-B14F-4D97-AF65-F5344CB8AC3E}">
        <p14:creationId xmlns:p14="http://schemas.microsoft.com/office/powerpoint/2010/main" val="62462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2950404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3" name="think-cell Slide" r:id="rId8" imgW="395" imgH="394" progId="TCLayout.ActiveDocument.1">
                  <p:embed/>
                </p:oleObj>
              </mc:Choice>
              <mc:Fallback>
                <p:oleObj name="think-cell Slide" r:id="rId8"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11</a:t>
            </a:fld>
            <a:endParaRPr lang="nl-NL"/>
          </a:p>
        </p:txBody>
      </p:sp>
      <p:pic>
        <p:nvPicPr>
          <p:cNvPr id="5" name="DV_Instructievideo 3_July (version 2)">
            <a:hlinkClick r:id="" action="ppaction://media"/>
            <a:extLst>
              <a:ext uri="{FF2B5EF4-FFF2-40B4-BE49-F238E27FC236}">
                <a16:creationId xmlns:a16="http://schemas.microsoft.com/office/drawing/2014/main" id="{769EBA05-846F-4F39-8164-FE1168782354}"/>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1397338" y="1140038"/>
            <a:ext cx="6364313" cy="3864387"/>
          </a:xfrm>
          <a:prstGeom prst="rect">
            <a:avLst/>
          </a:prstGeom>
        </p:spPr>
      </p:pic>
      <p:pic>
        <p:nvPicPr>
          <p:cNvPr id="9" name="Picture 8">
            <a:extLst>
              <a:ext uri="{FF2B5EF4-FFF2-40B4-BE49-F238E27FC236}">
                <a16:creationId xmlns:a16="http://schemas.microsoft.com/office/drawing/2014/main" id="{4EE1ECA0-71D0-4BDC-861F-D0E152911F4C}"/>
              </a:ext>
            </a:extLst>
          </p:cNvPr>
          <p:cNvPicPr>
            <a:picLocks noChangeAspect="1"/>
          </p:cNvPicPr>
          <p:nvPr/>
        </p:nvPicPr>
        <p:blipFill>
          <a:blip r:embed="rId11"/>
          <a:stretch>
            <a:fillRect/>
          </a:stretch>
        </p:blipFill>
        <p:spPr>
          <a:xfrm>
            <a:off x="0" y="-11698"/>
            <a:ext cx="2304488" cy="274344"/>
          </a:xfrm>
          <a:prstGeom prst="rect">
            <a:avLst/>
          </a:prstGeom>
        </p:spPr>
      </p:pic>
      <p:pic>
        <p:nvPicPr>
          <p:cNvPr id="3" name="Picture 2">
            <a:extLst>
              <a:ext uri="{FF2B5EF4-FFF2-40B4-BE49-F238E27FC236}">
                <a16:creationId xmlns:a16="http://schemas.microsoft.com/office/drawing/2014/main" id="{36CB6048-CE7C-496B-8AD5-6558B67E5928}"/>
              </a:ext>
            </a:extLst>
          </p:cNvPr>
          <p:cNvPicPr>
            <a:picLocks noChangeAspect="1"/>
          </p:cNvPicPr>
          <p:nvPr/>
        </p:nvPicPr>
        <p:blipFill>
          <a:blip r:embed="rId12"/>
          <a:stretch>
            <a:fillRect/>
          </a:stretch>
        </p:blipFill>
        <p:spPr>
          <a:xfrm>
            <a:off x="7741798" y="-11698"/>
            <a:ext cx="1402202" cy="274344"/>
          </a:xfrm>
          <a:prstGeom prst="rect">
            <a:avLst/>
          </a:prstGeom>
        </p:spPr>
      </p:pic>
      <p:pic>
        <p:nvPicPr>
          <p:cNvPr id="12" name="Picture 11">
            <a:extLst>
              <a:ext uri="{FF2B5EF4-FFF2-40B4-BE49-F238E27FC236}">
                <a16:creationId xmlns:a16="http://schemas.microsoft.com/office/drawing/2014/main" id="{64D587E7-9CD9-4283-B9BD-B337C81F9298}"/>
              </a:ext>
            </a:extLst>
          </p:cNvPr>
          <p:cNvPicPr>
            <a:picLocks noChangeAspect="1"/>
          </p:cNvPicPr>
          <p:nvPr/>
        </p:nvPicPr>
        <p:blipFill>
          <a:blip r:embed="rId13"/>
          <a:stretch>
            <a:fillRect/>
          </a:stretch>
        </p:blipFill>
        <p:spPr>
          <a:xfrm>
            <a:off x="213639" y="384068"/>
            <a:ext cx="8498561" cy="755970"/>
          </a:xfrm>
          <a:prstGeom prst="rect">
            <a:avLst/>
          </a:prstGeom>
        </p:spPr>
      </p:pic>
    </p:spTree>
    <p:extLst>
      <p:ext uri="{BB962C8B-B14F-4D97-AF65-F5344CB8AC3E}">
        <p14:creationId xmlns:p14="http://schemas.microsoft.com/office/powerpoint/2010/main" val="412610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486814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1"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12</a:t>
            </a:fld>
            <a:endParaRPr lang="nl-NL"/>
          </a:p>
        </p:txBody>
      </p:sp>
      <p:sp>
        <p:nvSpPr>
          <p:cNvPr id="3" name="Rectangle 2">
            <a:extLst>
              <a:ext uri="{FF2B5EF4-FFF2-40B4-BE49-F238E27FC236}">
                <a16:creationId xmlns:a16="http://schemas.microsoft.com/office/drawing/2014/main" id="{07654E87-5DEC-4442-AF9F-4FE1485B4D90}"/>
              </a:ext>
            </a:extLst>
          </p:cNvPr>
          <p:cNvSpPr/>
          <p:nvPr/>
        </p:nvSpPr>
        <p:spPr>
          <a:xfrm>
            <a:off x="441960" y="1142048"/>
            <a:ext cx="8280400" cy="999313"/>
          </a:xfrm>
          <a:prstGeom prst="rect">
            <a:avLst/>
          </a:prstGeom>
        </p:spPr>
        <p:txBody>
          <a:bodyPr wrap="square">
            <a:spAutoFit/>
          </a:bodyPr>
          <a:lstStyle/>
          <a:p>
            <a:pPr>
              <a:lnSpc>
                <a:spcPts val="1800"/>
              </a:lnSpc>
            </a:pPr>
            <a:r>
              <a:rPr lang="nl-NL" sz="1400" b="1">
                <a:latin typeface="Calibri Light" panose="020F0302020204030204" pitchFamily="34" charset="0"/>
                <a:cs typeface="Calibri Light" panose="020F0302020204030204" pitchFamily="34" charset="0"/>
              </a:rPr>
              <a:t>Vertel: </a:t>
            </a:r>
            <a:r>
              <a:rPr lang="nl-NL" sz="1400">
                <a:latin typeface="Calibri Light" panose="020F0302020204030204" pitchFamily="34" charset="0"/>
                <a:cs typeface="Calibri Light" panose="020F0302020204030204" pitchFamily="34" charset="0"/>
              </a:rPr>
              <a:t>We weten nu hoe we de kat kunnen programmeren om door het doolhof te lopen. Nu gaan we leren hoe je een doolhof kunt tekenen. Wijs naar het scherm en vertel: bij </a:t>
            </a:r>
            <a:r>
              <a:rPr lang="nl-NL" sz="1400" i="1">
                <a:latin typeface="Calibri Light" panose="020F0302020204030204" pitchFamily="34" charset="0"/>
                <a:cs typeface="Calibri Light" panose="020F0302020204030204" pitchFamily="34" charset="0"/>
              </a:rPr>
              <a:t>Kies een achtergrond</a:t>
            </a:r>
            <a:r>
              <a:rPr lang="nl-NL" sz="1400">
                <a:latin typeface="Calibri Light" panose="020F0302020204030204" pitchFamily="34" charset="0"/>
                <a:cs typeface="Calibri Light" panose="020F0302020204030204" pitchFamily="34" charset="0"/>
              </a:rPr>
              <a:t> kun je kiezen voor </a:t>
            </a:r>
            <a:r>
              <a:rPr lang="nl-NL" sz="1400" i="1">
                <a:latin typeface="Calibri Light" panose="020F0302020204030204" pitchFamily="34" charset="0"/>
                <a:cs typeface="Calibri Light" panose="020F0302020204030204" pitchFamily="34" charset="0"/>
              </a:rPr>
              <a:t>tekenen</a:t>
            </a:r>
            <a:r>
              <a:rPr lang="nl-NL" sz="1400">
                <a:latin typeface="Calibri Light" panose="020F0302020204030204" pitchFamily="34" charset="0"/>
                <a:cs typeface="Calibri Light" panose="020F0302020204030204" pitchFamily="34" charset="0"/>
              </a:rPr>
              <a:t>. Als je dat doet kun je met een kwast het doolhof tekenen. Laten we beginnen met een makkelijk doolhof door middel van 3 lijnen (zie hieronder).</a:t>
            </a:r>
          </a:p>
        </p:txBody>
      </p:sp>
      <p:pic>
        <p:nvPicPr>
          <p:cNvPr id="10" name="Picture 9">
            <a:extLst>
              <a:ext uri="{FF2B5EF4-FFF2-40B4-BE49-F238E27FC236}">
                <a16:creationId xmlns:a16="http://schemas.microsoft.com/office/drawing/2014/main" id="{FFA44B3C-016A-4F5B-A850-17A62003104D}"/>
              </a:ext>
            </a:extLst>
          </p:cNvPr>
          <p:cNvPicPr>
            <a:picLocks noChangeAspect="1"/>
          </p:cNvPicPr>
          <p:nvPr/>
        </p:nvPicPr>
        <p:blipFill>
          <a:blip r:embed="rId8"/>
          <a:stretch>
            <a:fillRect/>
          </a:stretch>
        </p:blipFill>
        <p:spPr>
          <a:xfrm>
            <a:off x="579042" y="2214252"/>
            <a:ext cx="2741629" cy="2270620"/>
          </a:xfrm>
          <a:prstGeom prst="rect">
            <a:avLst/>
          </a:prstGeom>
          <a:solidFill>
            <a:srgbClr val="00A39D"/>
          </a:solidFill>
          <a:ln>
            <a:solidFill>
              <a:srgbClr val="00A39D"/>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231E5DA1-4E6E-43BB-998B-091AD6113256}"/>
              </a:ext>
            </a:extLst>
          </p:cNvPr>
          <p:cNvSpPr/>
          <p:nvPr/>
        </p:nvSpPr>
        <p:spPr>
          <a:xfrm>
            <a:off x="3520440" y="2192161"/>
            <a:ext cx="5196840" cy="2615139"/>
          </a:xfrm>
          <a:prstGeom prst="rect">
            <a:avLst/>
          </a:prstGeom>
        </p:spPr>
        <p:txBody>
          <a:bodyPr wrap="square">
            <a:spAutoFit/>
          </a:bodyPr>
          <a:lstStyle/>
          <a:p>
            <a:pPr>
              <a:lnSpc>
                <a:spcPts val="1800"/>
              </a:lnSpc>
              <a:spcAft>
                <a:spcPts val="600"/>
              </a:spcAft>
            </a:pPr>
            <a:r>
              <a:rPr lang="nl-NL" sz="1400" b="1">
                <a:latin typeface="Calibri Light" panose="020F0302020204030204" pitchFamily="34" charset="0"/>
                <a:cs typeface="Calibri Light" panose="020F0302020204030204" pitchFamily="34" charset="0"/>
              </a:rPr>
              <a:t>Vraag: </a:t>
            </a:r>
            <a:r>
              <a:rPr lang="nl-NL" sz="1400">
                <a:latin typeface="Calibri Light" panose="020F0302020204030204" pitchFamily="34" charset="0"/>
                <a:cs typeface="Calibri Light" panose="020F0302020204030204" pitchFamily="34" charset="0"/>
              </a:rPr>
              <a:t>Als je een doolhof spel maakt heb je altijd een paar onderdelen. Je hebt een poppetje wat je beweegt, je hebt de muren of lijnen van het doolhof, maar wat moeten we nog maken? </a:t>
            </a:r>
          </a:p>
          <a:p>
            <a:pPr>
              <a:lnSpc>
                <a:spcPts val="1800"/>
              </a:lnSpc>
              <a:spcAft>
                <a:spcPts val="600"/>
              </a:spcAft>
            </a:pPr>
            <a:r>
              <a:rPr lang="nl-NL" sz="1400" b="1">
                <a:latin typeface="Calibri Light" panose="020F0302020204030204" pitchFamily="34" charset="0"/>
                <a:cs typeface="Calibri Light" panose="020F0302020204030204" pitchFamily="34" charset="0"/>
              </a:rPr>
              <a:t>Antwoord: </a:t>
            </a:r>
            <a:r>
              <a:rPr lang="nl-NL" sz="1400">
                <a:latin typeface="Calibri Light" panose="020F0302020204030204" pitchFamily="34" charset="0"/>
                <a:cs typeface="Calibri Light" panose="020F0302020204030204" pitchFamily="34" charset="0"/>
              </a:rPr>
              <a:t>Een eindpunt. </a:t>
            </a:r>
          </a:p>
          <a:p>
            <a:pPr>
              <a:lnSpc>
                <a:spcPts val="1800"/>
              </a:lnSpc>
              <a:spcAft>
                <a:spcPts val="600"/>
              </a:spcAft>
            </a:pPr>
            <a:r>
              <a:rPr lang="nl-NL" sz="1400" b="1">
                <a:latin typeface="Calibri Light" panose="020F0302020204030204" pitchFamily="34" charset="0"/>
                <a:cs typeface="Calibri Light" panose="020F0302020204030204" pitchFamily="34" charset="0"/>
              </a:rPr>
              <a:t>Vertel: </a:t>
            </a:r>
            <a:r>
              <a:rPr lang="nl-NL" sz="1400">
                <a:latin typeface="Calibri Light" panose="020F0302020204030204" pitchFamily="34" charset="0"/>
                <a:cs typeface="Calibri Light" panose="020F0302020204030204" pitchFamily="34" charset="0"/>
              </a:rPr>
              <a:t>We gaan naast de kat nog een ander poppetje in ons doolhof neerzetten waar de kat naartoe moet lopen. Daarvoor voegen we nog een sprite toe, zoals je op het bord ziet. Als je klikt op “</a:t>
            </a:r>
            <a:r>
              <a:rPr lang="nl-NL" sz="1400" i="1">
                <a:latin typeface="Calibri Light" panose="020F0302020204030204" pitchFamily="34" charset="0"/>
                <a:cs typeface="Calibri Light" panose="020F0302020204030204" pitchFamily="34" charset="0"/>
              </a:rPr>
              <a:t>Kies een sprite</a:t>
            </a:r>
            <a:r>
              <a:rPr lang="nl-NL" sz="1400">
                <a:latin typeface="Calibri Light" panose="020F0302020204030204" pitchFamily="34" charset="0"/>
                <a:cs typeface="Calibri Light" panose="020F0302020204030204" pitchFamily="34" charset="0"/>
              </a:rPr>
              <a:t>” dan kun je kiezen uit een heleboel sprites. Kies bijv. de taart als eindpunt. </a:t>
            </a:r>
          </a:p>
          <a:p>
            <a:pPr>
              <a:lnSpc>
                <a:spcPts val="1800"/>
              </a:lnSpc>
              <a:spcAft>
                <a:spcPts val="600"/>
              </a:spcAft>
            </a:pPr>
            <a:r>
              <a:rPr lang="nl-NL" sz="1400" i="1">
                <a:latin typeface="Calibri Light" panose="020F0302020204030204" pitchFamily="34" charset="0"/>
                <a:cs typeface="Calibri Light" panose="020F0302020204030204" pitchFamily="34" charset="0"/>
              </a:rPr>
              <a:t>Let op: Ook deze dien je van grootte te veranderen.</a:t>
            </a:r>
          </a:p>
        </p:txBody>
      </p:sp>
      <p:pic>
        <p:nvPicPr>
          <p:cNvPr id="12" name="Picture 11">
            <a:extLst>
              <a:ext uri="{FF2B5EF4-FFF2-40B4-BE49-F238E27FC236}">
                <a16:creationId xmlns:a16="http://schemas.microsoft.com/office/drawing/2014/main" id="{02A644D9-7275-435E-832C-8CFFDA693A2C}"/>
              </a:ext>
            </a:extLst>
          </p:cNvPr>
          <p:cNvPicPr>
            <a:picLocks noChangeAspect="1"/>
          </p:cNvPicPr>
          <p:nvPr/>
        </p:nvPicPr>
        <p:blipFill>
          <a:blip r:embed="rId9"/>
          <a:stretch>
            <a:fillRect/>
          </a:stretch>
        </p:blipFill>
        <p:spPr>
          <a:xfrm>
            <a:off x="0" y="-11698"/>
            <a:ext cx="2304488" cy="274344"/>
          </a:xfrm>
          <a:prstGeom prst="rect">
            <a:avLst/>
          </a:prstGeom>
        </p:spPr>
      </p:pic>
      <p:pic>
        <p:nvPicPr>
          <p:cNvPr id="14" name="Picture 13">
            <a:extLst>
              <a:ext uri="{FF2B5EF4-FFF2-40B4-BE49-F238E27FC236}">
                <a16:creationId xmlns:a16="http://schemas.microsoft.com/office/drawing/2014/main" id="{25F6BEFB-6AFE-465B-BA57-1604DD96F616}"/>
              </a:ext>
            </a:extLst>
          </p:cNvPr>
          <p:cNvPicPr>
            <a:picLocks noChangeAspect="1"/>
          </p:cNvPicPr>
          <p:nvPr/>
        </p:nvPicPr>
        <p:blipFill>
          <a:blip r:embed="rId10"/>
          <a:stretch>
            <a:fillRect/>
          </a:stretch>
        </p:blipFill>
        <p:spPr>
          <a:xfrm>
            <a:off x="7741798" y="-11698"/>
            <a:ext cx="1402202" cy="274344"/>
          </a:xfrm>
          <a:prstGeom prst="rect">
            <a:avLst/>
          </a:prstGeom>
        </p:spPr>
      </p:pic>
      <p:pic>
        <p:nvPicPr>
          <p:cNvPr id="8" name="Picture 7">
            <a:extLst>
              <a:ext uri="{FF2B5EF4-FFF2-40B4-BE49-F238E27FC236}">
                <a16:creationId xmlns:a16="http://schemas.microsoft.com/office/drawing/2014/main" id="{7136FE03-1C78-4FA8-A1AB-363F59C99FF2}"/>
              </a:ext>
            </a:extLst>
          </p:cNvPr>
          <p:cNvPicPr>
            <a:picLocks noChangeAspect="1"/>
          </p:cNvPicPr>
          <p:nvPr/>
        </p:nvPicPr>
        <p:blipFill>
          <a:blip r:embed="rId11"/>
          <a:stretch>
            <a:fillRect/>
          </a:stretch>
        </p:blipFill>
        <p:spPr>
          <a:xfrm>
            <a:off x="213639" y="375918"/>
            <a:ext cx="8498561" cy="755970"/>
          </a:xfrm>
          <a:prstGeom prst="rect">
            <a:avLst/>
          </a:prstGeom>
        </p:spPr>
      </p:pic>
    </p:spTree>
    <p:extLst>
      <p:ext uri="{BB962C8B-B14F-4D97-AF65-F5344CB8AC3E}">
        <p14:creationId xmlns:p14="http://schemas.microsoft.com/office/powerpoint/2010/main" val="306602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3246112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69" name="think-cell Slide" r:id="rId8" imgW="395" imgH="394" progId="TCLayout.ActiveDocument.1">
                  <p:embed/>
                </p:oleObj>
              </mc:Choice>
              <mc:Fallback>
                <p:oleObj name="think-cell Slide" r:id="rId8"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13</a:t>
            </a:fld>
            <a:endParaRPr lang="nl-NL"/>
          </a:p>
        </p:txBody>
      </p:sp>
      <p:pic>
        <p:nvPicPr>
          <p:cNvPr id="5" name="DV_Instructievideo 4_July (2)">
            <a:hlinkClick r:id="" action="ppaction://media"/>
            <a:extLst>
              <a:ext uri="{FF2B5EF4-FFF2-40B4-BE49-F238E27FC236}">
                <a16:creationId xmlns:a16="http://schemas.microsoft.com/office/drawing/2014/main" id="{92FA8263-3BF2-4EF1-99F9-8E371DF7150F}"/>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1389844" y="1139738"/>
            <a:ext cx="6364313" cy="3864387"/>
          </a:xfrm>
          <a:prstGeom prst="rect">
            <a:avLst/>
          </a:prstGeom>
        </p:spPr>
      </p:pic>
      <p:pic>
        <p:nvPicPr>
          <p:cNvPr id="11" name="Picture 10">
            <a:extLst>
              <a:ext uri="{FF2B5EF4-FFF2-40B4-BE49-F238E27FC236}">
                <a16:creationId xmlns:a16="http://schemas.microsoft.com/office/drawing/2014/main" id="{D1A72A55-E390-4E1D-B1C4-FBE5EAA11E6D}"/>
              </a:ext>
            </a:extLst>
          </p:cNvPr>
          <p:cNvPicPr>
            <a:picLocks noChangeAspect="1"/>
          </p:cNvPicPr>
          <p:nvPr/>
        </p:nvPicPr>
        <p:blipFill>
          <a:blip r:embed="rId11"/>
          <a:stretch>
            <a:fillRect/>
          </a:stretch>
        </p:blipFill>
        <p:spPr>
          <a:xfrm>
            <a:off x="0" y="-11698"/>
            <a:ext cx="2304488" cy="274344"/>
          </a:xfrm>
          <a:prstGeom prst="rect">
            <a:avLst/>
          </a:prstGeom>
        </p:spPr>
      </p:pic>
      <p:pic>
        <p:nvPicPr>
          <p:cNvPr id="13" name="Picture 12">
            <a:extLst>
              <a:ext uri="{FF2B5EF4-FFF2-40B4-BE49-F238E27FC236}">
                <a16:creationId xmlns:a16="http://schemas.microsoft.com/office/drawing/2014/main" id="{F24D4FED-06DC-46E0-B40A-45CBB3A05128}"/>
              </a:ext>
            </a:extLst>
          </p:cNvPr>
          <p:cNvPicPr>
            <a:picLocks noChangeAspect="1"/>
          </p:cNvPicPr>
          <p:nvPr/>
        </p:nvPicPr>
        <p:blipFill>
          <a:blip r:embed="rId12"/>
          <a:stretch>
            <a:fillRect/>
          </a:stretch>
        </p:blipFill>
        <p:spPr>
          <a:xfrm>
            <a:off x="7741798" y="-11698"/>
            <a:ext cx="1402202" cy="274344"/>
          </a:xfrm>
          <a:prstGeom prst="rect">
            <a:avLst/>
          </a:prstGeom>
        </p:spPr>
      </p:pic>
      <p:pic>
        <p:nvPicPr>
          <p:cNvPr id="8" name="Picture 7">
            <a:extLst>
              <a:ext uri="{FF2B5EF4-FFF2-40B4-BE49-F238E27FC236}">
                <a16:creationId xmlns:a16="http://schemas.microsoft.com/office/drawing/2014/main" id="{C34B62AC-7BBC-479F-8386-22FB6C211075}"/>
              </a:ext>
            </a:extLst>
          </p:cNvPr>
          <p:cNvPicPr>
            <a:picLocks noChangeAspect="1"/>
          </p:cNvPicPr>
          <p:nvPr/>
        </p:nvPicPr>
        <p:blipFill>
          <a:blip r:embed="rId13"/>
          <a:stretch>
            <a:fillRect/>
          </a:stretch>
        </p:blipFill>
        <p:spPr>
          <a:xfrm>
            <a:off x="213639" y="383768"/>
            <a:ext cx="8498561" cy="755970"/>
          </a:xfrm>
          <a:prstGeom prst="rect">
            <a:avLst/>
          </a:prstGeom>
        </p:spPr>
      </p:pic>
    </p:spTree>
    <p:extLst>
      <p:ext uri="{BB962C8B-B14F-4D97-AF65-F5344CB8AC3E}">
        <p14:creationId xmlns:p14="http://schemas.microsoft.com/office/powerpoint/2010/main" val="7369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2177560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7"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14</a:t>
            </a:fld>
            <a:endParaRPr lang="nl-NL"/>
          </a:p>
        </p:txBody>
      </p:sp>
      <p:sp>
        <p:nvSpPr>
          <p:cNvPr id="3" name="Rectangle 2">
            <a:extLst>
              <a:ext uri="{FF2B5EF4-FFF2-40B4-BE49-F238E27FC236}">
                <a16:creationId xmlns:a16="http://schemas.microsoft.com/office/drawing/2014/main" id="{07654E87-5DEC-4442-AF9F-4FE1485B4D90}"/>
              </a:ext>
            </a:extLst>
          </p:cNvPr>
          <p:cNvSpPr/>
          <p:nvPr/>
        </p:nvSpPr>
        <p:spPr>
          <a:xfrm>
            <a:off x="441960" y="1142048"/>
            <a:ext cx="8280400" cy="3307637"/>
          </a:xfrm>
          <a:prstGeom prst="rect">
            <a:avLst/>
          </a:prstGeom>
        </p:spPr>
        <p:txBody>
          <a:bodyPr wrap="square">
            <a:spAutoFit/>
          </a:bodyPr>
          <a:lstStyle/>
          <a:p>
            <a:pPr>
              <a:lnSpc>
                <a:spcPts val="1800"/>
              </a:lnSpc>
            </a:pPr>
            <a:r>
              <a:rPr lang="nl-NL" sz="1400" b="1">
                <a:latin typeface="Calibri Light" panose="020F0302020204030204" pitchFamily="34" charset="0"/>
                <a:cs typeface="Calibri Light" panose="020F0302020204030204" pitchFamily="34" charset="0"/>
              </a:rPr>
              <a:t>Vertel aan de leerlingen: </a:t>
            </a:r>
            <a:r>
              <a:rPr lang="nl-NL" sz="1400">
                <a:latin typeface="Calibri Light" panose="020F0302020204030204" pitchFamily="34" charset="0"/>
                <a:cs typeface="Calibri Light" panose="020F0302020204030204" pitchFamily="34" charset="0"/>
              </a:rPr>
              <a:t>Jullie mogen Scratch openen en een doolhof tekenen. Het doolhof op het bord is een voorbeeld, je kunt ook je eigen lijnen of muren bedenken! Daarna gaan jullie een algoritme</a:t>
            </a:r>
          </a:p>
          <a:p>
            <a:pPr>
              <a:lnSpc>
                <a:spcPts val="1800"/>
              </a:lnSpc>
            </a:pPr>
            <a:r>
              <a:rPr lang="nl-NL" sz="1400">
                <a:latin typeface="Calibri Light" panose="020F0302020204030204" pitchFamily="34" charset="0"/>
                <a:cs typeface="Calibri Light" panose="020F0302020204030204" pitchFamily="34" charset="0"/>
              </a:rPr>
              <a:t>(stappenplan) schrijven om de kat door het doolhof te laten lopen. We beginnen makkelijk. Op jullie werkblad staat hoe je dat doet. Volg de stappen die daar op staan (Hé, een algoritme!!!) en daarna kan je zelf ook nog dingen uitproberen. Kom je er niet uit? Vraag een klasgenoot om hulp! </a:t>
            </a:r>
          </a:p>
          <a:p>
            <a:pPr>
              <a:lnSpc>
                <a:spcPts val="1800"/>
              </a:lnSpc>
            </a:pPr>
            <a:endParaRPr lang="nl-NL" sz="1400">
              <a:latin typeface="Calibri Light" panose="020F0302020204030204" pitchFamily="34" charset="0"/>
              <a:cs typeface="Calibri Light" panose="020F0302020204030204" pitchFamily="34" charset="0"/>
            </a:endParaRPr>
          </a:p>
          <a:p>
            <a:pPr>
              <a:lnSpc>
                <a:spcPts val="1800"/>
              </a:lnSpc>
            </a:pPr>
            <a:r>
              <a:rPr lang="nl-NL" sz="1400" b="1">
                <a:latin typeface="Calibri Light" panose="020F0302020204030204" pitchFamily="34" charset="0"/>
                <a:cs typeface="Calibri Light" panose="020F0302020204030204" pitchFamily="34" charset="0"/>
              </a:rPr>
              <a:t>Doen:</a:t>
            </a:r>
            <a:r>
              <a:rPr lang="nl-NL" sz="1400">
                <a:latin typeface="Calibri Light" panose="020F0302020204030204" pitchFamily="34" charset="0"/>
                <a:cs typeface="Calibri Light" panose="020F0302020204030204" pitchFamily="34" charset="0"/>
              </a:rPr>
              <a:t> Laat de leerlingen tweetallen vormen of geef aan in welke tweetallen ze werken. Deel de lesbrieven uit. Loop rond om de leerlingen te begeleiden. Zie </a:t>
            </a:r>
            <a:r>
              <a:rPr lang="nl-NL" sz="1400">
                <a:latin typeface="Calibri Light" panose="020F0302020204030204" pitchFamily="34" charset="0"/>
                <a:cs typeface="Calibri Light" panose="020F0302020204030204" pitchFamily="34" charset="0"/>
                <a:hlinkClick r:id="rId8"/>
              </a:rPr>
              <a:t>hier</a:t>
            </a:r>
            <a:r>
              <a:rPr lang="nl-NL" sz="1400">
                <a:latin typeface="Calibri Light" panose="020F0302020204030204" pitchFamily="34" charset="0"/>
                <a:cs typeface="Calibri Light" panose="020F0302020204030204" pitchFamily="34" charset="0"/>
              </a:rPr>
              <a:t> de lesbrief die de leerlingen ontvangen en </a:t>
            </a:r>
            <a:r>
              <a:rPr lang="nl-NL" sz="1400">
                <a:latin typeface="Calibri Light" panose="020F0302020204030204" pitchFamily="34" charset="0"/>
                <a:cs typeface="Calibri Light" panose="020F0302020204030204" pitchFamily="34" charset="0"/>
                <a:hlinkClick r:id="rId9" action="ppaction://hlinksldjump"/>
              </a:rPr>
              <a:t>hier</a:t>
            </a:r>
            <a:r>
              <a:rPr lang="nl-NL" sz="1400">
                <a:latin typeface="Calibri Light" panose="020F0302020204030204" pitchFamily="34" charset="0"/>
                <a:cs typeface="Calibri Light" panose="020F0302020204030204" pitchFamily="34" charset="0"/>
              </a:rPr>
              <a:t> de school solution.</a:t>
            </a:r>
            <a:endParaRPr lang="nl-NL" sz="1400" b="1">
              <a:latin typeface="Calibri Light" panose="020F0302020204030204" pitchFamily="34" charset="0"/>
              <a:cs typeface="Calibri Light" panose="020F0302020204030204" pitchFamily="34" charset="0"/>
            </a:endParaRPr>
          </a:p>
          <a:p>
            <a:pPr>
              <a:lnSpc>
                <a:spcPts val="1800"/>
              </a:lnSpc>
            </a:pPr>
            <a:endParaRPr lang="nl-NL" sz="1400">
              <a:latin typeface="Calibri Light" panose="020F0302020204030204" pitchFamily="34" charset="0"/>
              <a:cs typeface="Calibri Light" panose="020F0302020204030204" pitchFamily="34" charset="0"/>
            </a:endParaRPr>
          </a:p>
          <a:p>
            <a:pPr>
              <a:lnSpc>
                <a:spcPts val="1800"/>
              </a:lnSpc>
            </a:pPr>
            <a:r>
              <a:rPr lang="nl-NL" sz="1400" b="1" i="1">
                <a:latin typeface="Calibri Light" panose="020F0302020204030204" pitchFamily="34" charset="0"/>
                <a:cs typeface="Calibri Light" panose="020F0302020204030204" pitchFamily="34" charset="0"/>
              </a:rPr>
              <a:t>Let op:</a:t>
            </a:r>
            <a:r>
              <a:rPr lang="nl-NL" sz="1400" i="1">
                <a:latin typeface="Calibri Light" panose="020F0302020204030204" pitchFamily="34" charset="0"/>
                <a:cs typeface="Calibri Light" panose="020F0302020204030204" pitchFamily="34" charset="0"/>
              </a:rPr>
              <a:t> Weet je als trainer het antwoord op een vraag niet? Uit ervaring weten we dat wanneer je de leerling vraagt te vertellen wat hij wil bereiken met zijn code en wat hij tot nu toe heeft, het antwoord meestal door de leerling zelf gegeven wordt. Geef dus niet direct het antwoord.</a:t>
            </a:r>
          </a:p>
          <a:p>
            <a:pPr>
              <a:lnSpc>
                <a:spcPts val="1800"/>
              </a:lnSpc>
            </a:pPr>
            <a:endParaRPr lang="nl-NL" sz="1400">
              <a:latin typeface="Calibri Light" panose="020F03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1E6C73B9-4602-48A1-A93D-73F61DF38B29}"/>
              </a:ext>
            </a:extLst>
          </p:cNvPr>
          <p:cNvPicPr>
            <a:picLocks noChangeAspect="1"/>
          </p:cNvPicPr>
          <p:nvPr/>
        </p:nvPicPr>
        <p:blipFill>
          <a:blip r:embed="rId10"/>
          <a:stretch>
            <a:fillRect/>
          </a:stretch>
        </p:blipFill>
        <p:spPr>
          <a:xfrm>
            <a:off x="0" y="-11698"/>
            <a:ext cx="2304488" cy="274344"/>
          </a:xfrm>
          <a:prstGeom prst="rect">
            <a:avLst/>
          </a:prstGeom>
        </p:spPr>
      </p:pic>
      <p:pic>
        <p:nvPicPr>
          <p:cNvPr id="5" name="Picture 4">
            <a:extLst>
              <a:ext uri="{FF2B5EF4-FFF2-40B4-BE49-F238E27FC236}">
                <a16:creationId xmlns:a16="http://schemas.microsoft.com/office/drawing/2014/main" id="{A8C53839-A9CB-409E-91B1-3E67068ECEEB}"/>
              </a:ext>
            </a:extLst>
          </p:cNvPr>
          <p:cNvPicPr>
            <a:picLocks noChangeAspect="1"/>
          </p:cNvPicPr>
          <p:nvPr/>
        </p:nvPicPr>
        <p:blipFill>
          <a:blip r:embed="rId11"/>
          <a:stretch>
            <a:fillRect/>
          </a:stretch>
        </p:blipFill>
        <p:spPr>
          <a:xfrm>
            <a:off x="7741798" y="-11698"/>
            <a:ext cx="1402202" cy="274344"/>
          </a:xfrm>
          <a:prstGeom prst="rect">
            <a:avLst/>
          </a:prstGeom>
        </p:spPr>
      </p:pic>
      <p:pic>
        <p:nvPicPr>
          <p:cNvPr id="12" name="Picture 11">
            <a:extLst>
              <a:ext uri="{FF2B5EF4-FFF2-40B4-BE49-F238E27FC236}">
                <a16:creationId xmlns:a16="http://schemas.microsoft.com/office/drawing/2014/main" id="{BB4237C9-4136-41D7-89B3-C59A270BCC1F}"/>
              </a:ext>
            </a:extLst>
          </p:cNvPr>
          <p:cNvPicPr>
            <a:picLocks noChangeAspect="1"/>
          </p:cNvPicPr>
          <p:nvPr/>
        </p:nvPicPr>
        <p:blipFill>
          <a:blip r:embed="rId12"/>
          <a:stretch>
            <a:fillRect/>
          </a:stretch>
        </p:blipFill>
        <p:spPr>
          <a:xfrm>
            <a:off x="203479" y="375918"/>
            <a:ext cx="8498561" cy="755970"/>
          </a:xfrm>
          <a:prstGeom prst="rect">
            <a:avLst/>
          </a:prstGeom>
        </p:spPr>
      </p:pic>
    </p:spTree>
    <p:extLst>
      <p:ext uri="{BB962C8B-B14F-4D97-AF65-F5344CB8AC3E}">
        <p14:creationId xmlns:p14="http://schemas.microsoft.com/office/powerpoint/2010/main" val="272820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4112908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5"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2" name="Rectangle 1">
            <a:extLst>
              <a:ext uri="{FF2B5EF4-FFF2-40B4-BE49-F238E27FC236}">
                <a16:creationId xmlns:a16="http://schemas.microsoft.com/office/drawing/2014/main" id="{9B534688-CDCF-4C98-B345-651B2419818B}"/>
              </a:ext>
            </a:extLst>
          </p:cNvPr>
          <p:cNvSpPr/>
          <p:nvPr/>
        </p:nvSpPr>
        <p:spPr>
          <a:xfrm>
            <a:off x="1739695" y="2823873"/>
            <a:ext cx="2857319" cy="1325880"/>
          </a:xfrm>
          <a:prstGeom prst="rect">
            <a:avLst/>
          </a:prstGeom>
          <a:solidFill>
            <a:srgbClr val="00A39D"/>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15</a:t>
            </a:fld>
            <a:endParaRPr lang="nl-NL"/>
          </a:p>
        </p:txBody>
      </p:sp>
      <p:sp>
        <p:nvSpPr>
          <p:cNvPr id="3" name="Rectangle 2">
            <a:extLst>
              <a:ext uri="{FF2B5EF4-FFF2-40B4-BE49-F238E27FC236}">
                <a16:creationId xmlns:a16="http://schemas.microsoft.com/office/drawing/2014/main" id="{07654E87-5DEC-4442-AF9F-4FE1485B4D90}"/>
              </a:ext>
            </a:extLst>
          </p:cNvPr>
          <p:cNvSpPr/>
          <p:nvPr/>
        </p:nvSpPr>
        <p:spPr>
          <a:xfrm>
            <a:off x="441960" y="1142048"/>
            <a:ext cx="8280400" cy="999313"/>
          </a:xfrm>
          <a:prstGeom prst="rect">
            <a:avLst/>
          </a:prstGeom>
        </p:spPr>
        <p:txBody>
          <a:bodyPr wrap="square">
            <a:spAutoFit/>
          </a:bodyPr>
          <a:lstStyle/>
          <a:p>
            <a:pPr>
              <a:lnSpc>
                <a:spcPts val="1800"/>
              </a:lnSpc>
            </a:pPr>
            <a:r>
              <a:rPr lang="nl-NL" sz="1400">
                <a:latin typeface="Calibri Light" panose="020F0302020204030204" pitchFamily="34" charset="0"/>
                <a:cs typeface="Calibri Light" panose="020F0302020204030204" pitchFamily="34" charset="0"/>
              </a:rPr>
              <a:t>Laat de leerlingen de laptops afsluiten en kom weer gezamenlijk zitten bij het bord. </a:t>
            </a:r>
          </a:p>
          <a:p>
            <a:pPr>
              <a:lnSpc>
                <a:spcPts val="1800"/>
              </a:lnSpc>
            </a:pPr>
            <a:endParaRPr lang="nl-NL" sz="1400">
              <a:latin typeface="Calibri Light" panose="020F0302020204030204" pitchFamily="34" charset="0"/>
              <a:cs typeface="Calibri Light" panose="020F0302020204030204" pitchFamily="34" charset="0"/>
            </a:endParaRPr>
          </a:p>
          <a:p>
            <a:pPr>
              <a:lnSpc>
                <a:spcPts val="1800"/>
              </a:lnSpc>
            </a:pPr>
            <a:r>
              <a:rPr lang="nl-NL" sz="1400" b="1">
                <a:latin typeface="Calibri Light" panose="020F0302020204030204" pitchFamily="34" charset="0"/>
                <a:cs typeface="Calibri Light" panose="020F0302020204030204" pitchFamily="34" charset="0"/>
              </a:rPr>
              <a:t>Bespreek met de leerlingen: </a:t>
            </a:r>
            <a:r>
              <a:rPr lang="nl-NL" sz="1400">
                <a:latin typeface="Calibri Light" panose="020F0302020204030204" pitchFamily="34" charset="0"/>
                <a:cs typeface="Calibri Light" panose="020F0302020204030204" pitchFamily="34" charset="0"/>
              </a:rPr>
              <a:t>Hoe ging het? Wat ging er goed? Wat was moeilijk? Waar kreeg je een glimlach van op je gezicht? Zou je er verder mee willen werken? Wat zou je dan maken?</a:t>
            </a:r>
          </a:p>
        </p:txBody>
      </p:sp>
      <p:pic>
        <p:nvPicPr>
          <p:cNvPr id="10" name="Picture 9">
            <a:extLst>
              <a:ext uri="{FF2B5EF4-FFF2-40B4-BE49-F238E27FC236}">
                <a16:creationId xmlns:a16="http://schemas.microsoft.com/office/drawing/2014/main" id="{3049D691-DD50-46A6-8B8B-8313468287A9}"/>
              </a:ext>
            </a:extLst>
          </p:cNvPr>
          <p:cNvPicPr>
            <a:picLocks noChangeAspect="1"/>
          </p:cNvPicPr>
          <p:nvPr/>
        </p:nvPicPr>
        <p:blipFill>
          <a:blip r:embed="rId8"/>
          <a:stretch>
            <a:fillRect/>
          </a:stretch>
        </p:blipFill>
        <p:spPr>
          <a:xfrm>
            <a:off x="0" y="-11698"/>
            <a:ext cx="2304488" cy="274344"/>
          </a:xfrm>
          <a:prstGeom prst="rect">
            <a:avLst/>
          </a:prstGeom>
        </p:spPr>
      </p:pic>
      <p:pic>
        <p:nvPicPr>
          <p:cNvPr id="8" name="Picture 7">
            <a:extLst>
              <a:ext uri="{FF2B5EF4-FFF2-40B4-BE49-F238E27FC236}">
                <a16:creationId xmlns:a16="http://schemas.microsoft.com/office/drawing/2014/main" id="{9FE4BF26-1238-46C4-A63D-96741B68ABB7}"/>
              </a:ext>
            </a:extLst>
          </p:cNvPr>
          <p:cNvPicPr>
            <a:picLocks noChangeAspect="1"/>
          </p:cNvPicPr>
          <p:nvPr/>
        </p:nvPicPr>
        <p:blipFill>
          <a:blip r:embed="rId9"/>
          <a:stretch>
            <a:fillRect/>
          </a:stretch>
        </p:blipFill>
        <p:spPr>
          <a:xfrm>
            <a:off x="7741798" y="-11698"/>
            <a:ext cx="1402202" cy="274344"/>
          </a:xfrm>
          <a:prstGeom prst="rect">
            <a:avLst/>
          </a:prstGeom>
        </p:spPr>
      </p:pic>
      <p:pic>
        <p:nvPicPr>
          <p:cNvPr id="13" name="Picture 12">
            <a:extLst>
              <a:ext uri="{FF2B5EF4-FFF2-40B4-BE49-F238E27FC236}">
                <a16:creationId xmlns:a16="http://schemas.microsoft.com/office/drawing/2014/main" id="{ADD0F550-3A5F-4844-9D50-B24DD4EBD81C}"/>
              </a:ext>
            </a:extLst>
          </p:cNvPr>
          <p:cNvPicPr>
            <a:picLocks noChangeAspect="1"/>
          </p:cNvPicPr>
          <p:nvPr/>
        </p:nvPicPr>
        <p:blipFill>
          <a:blip r:embed="rId10"/>
          <a:stretch>
            <a:fillRect/>
          </a:stretch>
        </p:blipFill>
        <p:spPr>
          <a:xfrm>
            <a:off x="203479" y="386078"/>
            <a:ext cx="8498561" cy="755970"/>
          </a:xfrm>
          <a:prstGeom prst="rect">
            <a:avLst/>
          </a:prstGeom>
        </p:spPr>
      </p:pic>
      <p:graphicFrame>
        <p:nvGraphicFramePr>
          <p:cNvPr id="15" name="Object 14">
            <a:extLst>
              <a:ext uri="{FF2B5EF4-FFF2-40B4-BE49-F238E27FC236}">
                <a16:creationId xmlns:a16="http://schemas.microsoft.com/office/drawing/2014/main" id="{7BB91903-8C34-40D7-BA83-C4B952EEE402}"/>
              </a:ext>
            </a:extLst>
          </p:cNvPr>
          <p:cNvGraphicFramePr>
            <a:graphicFrameLocks noChangeAspect="1"/>
          </p:cNvGraphicFramePr>
          <p:nvPr>
            <p:extLst>
              <p:ext uri="{D42A27DB-BD31-4B8C-83A1-F6EECF244321}">
                <p14:modId xmlns:p14="http://schemas.microsoft.com/office/powerpoint/2010/main" val="874423079"/>
              </p:ext>
            </p:extLst>
          </p:nvPr>
        </p:nvGraphicFramePr>
        <p:xfrm>
          <a:off x="1869573" y="3308651"/>
          <a:ext cx="2597563" cy="766899"/>
        </p:xfrm>
        <a:graphic>
          <a:graphicData uri="http://schemas.openxmlformats.org/presentationml/2006/ole">
            <mc:AlternateContent xmlns:mc="http://schemas.openxmlformats.org/markup-compatibility/2006">
              <mc:Choice xmlns:v="urn:schemas-microsoft-com:vml" Requires="v">
                <p:oleObj spid="_x0000_s36866" name="Packager Shell Object" showAsIcon="1" r:id="rId11" imgW="1060200" imgH="313200" progId="Package">
                  <p:embed/>
                </p:oleObj>
              </mc:Choice>
              <mc:Fallback>
                <p:oleObj name="Packager Shell Object" showAsIcon="1" r:id="rId11" imgW="1060200" imgH="313200" progId="Package">
                  <p:embed/>
                  <p:pic>
                    <p:nvPicPr>
                      <p:cNvPr id="15" name="Object 14">
                        <a:extLst>
                          <a:ext uri="{FF2B5EF4-FFF2-40B4-BE49-F238E27FC236}">
                            <a16:creationId xmlns:a16="http://schemas.microsoft.com/office/drawing/2014/main" id="{7BB91903-8C34-40D7-BA83-C4B952EEE402}"/>
                          </a:ext>
                        </a:extLst>
                      </p:cNvPr>
                      <p:cNvPicPr/>
                      <p:nvPr/>
                    </p:nvPicPr>
                    <p:blipFill>
                      <a:blip r:embed="rId12"/>
                      <a:stretch>
                        <a:fillRect/>
                      </a:stretch>
                    </p:blipFill>
                    <p:spPr>
                      <a:xfrm>
                        <a:off x="1869573" y="3308651"/>
                        <a:ext cx="2597563" cy="766899"/>
                      </a:xfrm>
                      <a:prstGeom prst="rect">
                        <a:avLst/>
                      </a:prstGeom>
                    </p:spPr>
                  </p:pic>
                </p:oleObj>
              </mc:Fallback>
            </mc:AlternateContent>
          </a:graphicData>
        </a:graphic>
      </p:graphicFrame>
      <p:pic>
        <p:nvPicPr>
          <p:cNvPr id="16" name="Picture 2" descr="Yellow Sticky Notes PNG Image | ข้อความ, กรอบ, การแก้ไขภาพ">
            <a:extLst>
              <a:ext uri="{FF2B5EF4-FFF2-40B4-BE49-F238E27FC236}">
                <a16:creationId xmlns:a16="http://schemas.microsoft.com/office/drawing/2014/main" id="{E7F99512-248A-4E72-B4D1-43D422F16CE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5561365" y="2322737"/>
            <a:ext cx="2430391" cy="24447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196BB19-3F7C-4EC3-A422-BF9D28E34F31}"/>
              </a:ext>
            </a:extLst>
          </p:cNvPr>
          <p:cNvPicPr>
            <a:picLocks noChangeAspect="1"/>
          </p:cNvPicPr>
          <p:nvPr/>
        </p:nvPicPr>
        <p:blipFill>
          <a:blip r:embed="rId14"/>
          <a:stretch>
            <a:fillRect/>
          </a:stretch>
        </p:blipFill>
        <p:spPr>
          <a:xfrm rot="158383">
            <a:off x="6372829" y="2735545"/>
            <a:ext cx="719390" cy="493819"/>
          </a:xfrm>
          <a:prstGeom prst="rect">
            <a:avLst/>
          </a:prstGeom>
        </p:spPr>
      </p:pic>
      <p:sp>
        <p:nvSpPr>
          <p:cNvPr id="18" name="TextBox 17">
            <a:extLst>
              <a:ext uri="{FF2B5EF4-FFF2-40B4-BE49-F238E27FC236}">
                <a16:creationId xmlns:a16="http://schemas.microsoft.com/office/drawing/2014/main" id="{123C9D8D-B3A0-465C-B7DA-42D474718B6E}"/>
              </a:ext>
            </a:extLst>
          </p:cNvPr>
          <p:cNvSpPr txBox="1"/>
          <p:nvPr/>
        </p:nvSpPr>
        <p:spPr>
          <a:xfrm rot="169277">
            <a:off x="5798814" y="3101041"/>
            <a:ext cx="1955492" cy="1169551"/>
          </a:xfrm>
          <a:prstGeom prst="rect">
            <a:avLst/>
          </a:prstGeom>
          <a:noFill/>
        </p:spPr>
        <p:txBody>
          <a:bodyPr wrap="square" rtlCol="0">
            <a:spAutoFit/>
          </a:bodyPr>
          <a:lstStyle/>
          <a:p>
            <a:pPr algn="ctr"/>
            <a:r>
              <a:rPr lang="nl-NL" sz="1400">
                <a:latin typeface="Calibri Light" panose="020F0302020204030204" pitchFamily="34" charset="0"/>
                <a:cs typeface="Calibri Light" panose="020F0302020204030204" pitchFamily="34" charset="0"/>
              </a:rPr>
              <a:t>Laad deze school solution in in Scratch en laat de kinderen in het doolhof spelen tijden de les!</a:t>
            </a:r>
          </a:p>
        </p:txBody>
      </p:sp>
      <p:pic>
        <p:nvPicPr>
          <p:cNvPr id="9" name="Picture 8">
            <a:extLst>
              <a:ext uri="{FF2B5EF4-FFF2-40B4-BE49-F238E27FC236}">
                <a16:creationId xmlns:a16="http://schemas.microsoft.com/office/drawing/2014/main" id="{1581F11C-A217-4494-95A6-5E11FC83DB0B}"/>
              </a:ext>
            </a:extLst>
          </p:cNvPr>
          <p:cNvPicPr>
            <a:picLocks noChangeAspect="1"/>
          </p:cNvPicPr>
          <p:nvPr/>
        </p:nvPicPr>
        <p:blipFill>
          <a:blip r:embed="rId15"/>
          <a:stretch>
            <a:fillRect/>
          </a:stretch>
        </p:blipFill>
        <p:spPr>
          <a:xfrm>
            <a:off x="1753371" y="2888479"/>
            <a:ext cx="2828789" cy="493819"/>
          </a:xfrm>
          <a:prstGeom prst="rect">
            <a:avLst/>
          </a:prstGeom>
        </p:spPr>
      </p:pic>
    </p:spTree>
    <p:extLst>
      <p:ext uri="{BB962C8B-B14F-4D97-AF65-F5344CB8AC3E}">
        <p14:creationId xmlns:p14="http://schemas.microsoft.com/office/powerpoint/2010/main" val="3420445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39D"/>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E7BC3F5-532A-4404-B4E2-92AF08C0450D}"/>
              </a:ext>
            </a:extLst>
          </p:cNvPr>
          <p:cNvGraphicFramePr>
            <a:graphicFrameLocks noChangeAspect="1"/>
          </p:cNvGraphicFramePr>
          <p:nvPr>
            <p:custDataLst>
              <p:tags r:id="rId2"/>
            </p:custDataLst>
            <p:extLst>
              <p:ext uri="{D42A27DB-BD31-4B8C-83A1-F6EECF244321}">
                <p14:modId xmlns:p14="http://schemas.microsoft.com/office/powerpoint/2010/main" val="3850369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3" name="think-cell Slide" r:id="rId8" imgW="395" imgH="394" progId="TCLayout.ActiveDocument.1">
                  <p:embed/>
                </p:oleObj>
              </mc:Choice>
              <mc:Fallback>
                <p:oleObj name="think-cell Slide" r:id="rId8" imgW="395" imgH="394" progId="TCLayout.ActiveDocument.1">
                  <p:embed/>
                  <p:pic>
                    <p:nvPicPr>
                      <p:cNvPr id="4" name="Object 3" hidden="1">
                        <a:extLst>
                          <a:ext uri="{FF2B5EF4-FFF2-40B4-BE49-F238E27FC236}">
                            <a16:creationId xmlns:a16="http://schemas.microsoft.com/office/drawing/2014/main" id="{EE7BC3F5-532A-4404-B4E2-92AF08C0450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D77D50-8C33-4E03-82C3-8CA3F03E204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3200" b="1" u="none" strike="noStrike" kern="1200" cap="none" spc="0" normalizeH="0" noProof="0">
              <a:ln>
                <a:noFill/>
              </a:ln>
              <a:solidFill>
                <a:prstClr val="white"/>
              </a:solidFill>
              <a:effectLst/>
              <a:uLnTx/>
              <a:uFillTx/>
              <a:latin typeface="Sketch Rockwell" panose="02000000000000000000" pitchFamily="2" charset="0"/>
              <a:ea typeface="+mj-ea"/>
              <a:sym typeface="Sketch Rockwell" panose="02000000000000000000" pitchFamily="2" charset="0"/>
            </a:endParaRPr>
          </a:p>
        </p:txBody>
      </p:sp>
      <p:sp>
        <p:nvSpPr>
          <p:cNvPr id="16" name="Slide Number Placeholder 15">
            <a:extLst>
              <a:ext uri="{FF2B5EF4-FFF2-40B4-BE49-F238E27FC236}">
                <a16:creationId xmlns:a16="http://schemas.microsoft.com/office/drawing/2014/main" id="{CF5FF851-C494-47DE-9053-C13CB33505A1}"/>
              </a:ext>
            </a:extLst>
          </p:cNvPr>
          <p:cNvSpPr>
            <a:spLocks noGrp="1"/>
          </p:cNvSpPr>
          <p:nvPr>
            <p:ph type="sldNum" sz="quarter" idx="11"/>
          </p:nvPr>
        </p:nvSpPr>
        <p:spPr>
          <a:xfrm>
            <a:off x="6457950" y="4767263"/>
            <a:ext cx="2057400" cy="274637"/>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2FB077E-B611-4120-9533-9E6B764B9CBF}" type="slidenum">
              <a:rPr kumimoji="0" lang="nl-NL" sz="900" b="0" i="0" u="none" strike="noStrike" kern="1200" cap="none" spc="0" normalizeH="0" baseline="0" noProof="0" smtClean="0">
                <a:ln>
                  <a:noFill/>
                </a:ln>
                <a:solidFill>
                  <a:prstClr val="black"/>
                </a:solidFill>
                <a:effectLst/>
                <a:uLnTx/>
                <a:uFillTx/>
                <a:latin typeface="DTLArgoT Light"/>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nl-NL" sz="900" b="0" i="0" u="none" strike="noStrike" kern="1200" cap="none" spc="0" normalizeH="0" baseline="0" noProof="0">
              <a:ln>
                <a:noFill/>
              </a:ln>
              <a:solidFill>
                <a:prstClr val="black"/>
              </a:solidFill>
              <a:effectLst/>
              <a:uLnTx/>
              <a:uFillTx/>
              <a:latin typeface="DTLArgoT Light"/>
              <a:ea typeface="+mn-ea"/>
              <a:cs typeface="+mn-cs"/>
            </a:endParaRPr>
          </a:p>
        </p:txBody>
      </p:sp>
      <p:sp>
        <p:nvSpPr>
          <p:cNvPr id="6" name="Right Triangle 5">
            <a:extLst>
              <a:ext uri="{FF2B5EF4-FFF2-40B4-BE49-F238E27FC236}">
                <a16:creationId xmlns:a16="http://schemas.microsoft.com/office/drawing/2014/main" id="{021B27D9-1525-446F-8357-58311E1E0389}"/>
              </a:ext>
            </a:extLst>
          </p:cNvPr>
          <p:cNvSpPr/>
          <p:nvPr/>
        </p:nvSpPr>
        <p:spPr>
          <a:xfrm rot="16200000">
            <a:off x="8596313" y="4595812"/>
            <a:ext cx="539750" cy="555625"/>
          </a:xfrm>
          <a:prstGeom prst="rtTriangle">
            <a:avLst/>
          </a:prstGeom>
          <a:solidFill>
            <a:srgbClr val="00A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DTLArgoT Light"/>
              <a:ea typeface="+mn-ea"/>
              <a:cs typeface="+mn-cs"/>
            </a:endParaRPr>
          </a:p>
        </p:txBody>
      </p:sp>
      <p:sp>
        <p:nvSpPr>
          <p:cNvPr id="13" name="Rectangle 12">
            <a:extLst>
              <a:ext uri="{FF2B5EF4-FFF2-40B4-BE49-F238E27FC236}">
                <a16:creationId xmlns:a16="http://schemas.microsoft.com/office/drawing/2014/main" id="{63F54B5C-BD1C-4C2D-8B6E-62F7B60E2189}"/>
              </a:ext>
            </a:extLst>
          </p:cNvPr>
          <p:cNvSpPr/>
          <p:nvPr/>
        </p:nvSpPr>
        <p:spPr>
          <a:xfrm>
            <a:off x="7951" y="4688469"/>
            <a:ext cx="2426639" cy="440935"/>
          </a:xfrm>
          <a:prstGeom prst="rect">
            <a:avLst/>
          </a:prstGeom>
          <a:solidFill>
            <a:srgbClr val="00A39D"/>
          </a:solidFill>
          <a:ln>
            <a:solidFill>
              <a:srgbClr val="00A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DTLArgoT Light"/>
              <a:ea typeface="+mn-ea"/>
              <a:cs typeface="+mn-cs"/>
            </a:endParaRPr>
          </a:p>
        </p:txBody>
      </p:sp>
      <p:sp>
        <p:nvSpPr>
          <p:cNvPr id="17" name="Rectangle 16">
            <a:extLst>
              <a:ext uri="{FF2B5EF4-FFF2-40B4-BE49-F238E27FC236}">
                <a16:creationId xmlns:a16="http://schemas.microsoft.com/office/drawing/2014/main" id="{064ECA94-EDDE-4324-8CEE-ACDEEB326C7D}"/>
              </a:ext>
            </a:extLst>
          </p:cNvPr>
          <p:cNvSpPr/>
          <p:nvPr/>
        </p:nvSpPr>
        <p:spPr>
          <a:xfrm>
            <a:off x="7823164" y="4648590"/>
            <a:ext cx="1051412" cy="364409"/>
          </a:xfrm>
          <a:prstGeom prst="rect">
            <a:avLst/>
          </a:prstGeom>
          <a:solidFill>
            <a:srgbClr val="00A39D"/>
          </a:solidFill>
          <a:ln>
            <a:solidFill>
              <a:srgbClr val="00A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DTLArgoT Light"/>
              <a:ea typeface="+mn-ea"/>
              <a:cs typeface="+mn-cs"/>
            </a:endParaRPr>
          </a:p>
        </p:txBody>
      </p:sp>
      <p:pic>
        <p:nvPicPr>
          <p:cNvPr id="7" name="DV_Instructievideo School Solution part 2_v.08">
            <a:hlinkClick r:id="" action="ppaction://media"/>
            <a:extLst>
              <a:ext uri="{FF2B5EF4-FFF2-40B4-BE49-F238E27FC236}">
                <a16:creationId xmlns:a16="http://schemas.microsoft.com/office/drawing/2014/main" id="{BCB5D799-64B4-4836-8C75-0008807EABB9}"/>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0"/>
          <a:srcRect t="7318"/>
          <a:stretch/>
        </p:blipFill>
        <p:spPr>
          <a:xfrm>
            <a:off x="1277854" y="1360202"/>
            <a:ext cx="6275885" cy="3531851"/>
          </a:xfrm>
          <a:prstGeom prst="rect">
            <a:avLst/>
          </a:prstGeom>
        </p:spPr>
      </p:pic>
      <p:pic>
        <p:nvPicPr>
          <p:cNvPr id="3" name="Picture 2">
            <a:extLst>
              <a:ext uri="{FF2B5EF4-FFF2-40B4-BE49-F238E27FC236}">
                <a16:creationId xmlns:a16="http://schemas.microsoft.com/office/drawing/2014/main" id="{06C9A0FF-D80B-4E71-8EB9-447AEFBC6838}"/>
              </a:ext>
            </a:extLst>
          </p:cNvPr>
          <p:cNvPicPr>
            <a:picLocks noChangeAspect="1"/>
          </p:cNvPicPr>
          <p:nvPr/>
        </p:nvPicPr>
        <p:blipFill>
          <a:blip r:embed="rId11"/>
          <a:stretch>
            <a:fillRect/>
          </a:stretch>
        </p:blipFill>
        <p:spPr>
          <a:xfrm>
            <a:off x="420264" y="495257"/>
            <a:ext cx="8303472" cy="975445"/>
          </a:xfrm>
          <a:prstGeom prst="rect">
            <a:avLst/>
          </a:prstGeom>
        </p:spPr>
      </p:pic>
      <p:pic>
        <p:nvPicPr>
          <p:cNvPr id="11" name="Picture 10">
            <a:extLst>
              <a:ext uri="{FF2B5EF4-FFF2-40B4-BE49-F238E27FC236}">
                <a16:creationId xmlns:a16="http://schemas.microsoft.com/office/drawing/2014/main" id="{D4EC9661-FFE5-421F-9602-CFEA548065E0}"/>
              </a:ext>
            </a:extLst>
          </p:cNvPr>
          <p:cNvPicPr>
            <a:picLocks noChangeAspect="1"/>
          </p:cNvPicPr>
          <p:nvPr/>
        </p:nvPicPr>
        <p:blipFill>
          <a:blip r:embed="rId12"/>
          <a:stretch>
            <a:fillRect/>
          </a:stretch>
        </p:blipFill>
        <p:spPr>
          <a:xfrm>
            <a:off x="7741798" y="-16256"/>
            <a:ext cx="1402202" cy="274344"/>
          </a:xfrm>
          <a:prstGeom prst="rect">
            <a:avLst/>
          </a:prstGeom>
        </p:spPr>
      </p:pic>
    </p:spTree>
    <p:extLst>
      <p:ext uri="{BB962C8B-B14F-4D97-AF65-F5344CB8AC3E}">
        <p14:creationId xmlns:p14="http://schemas.microsoft.com/office/powerpoint/2010/main" val="38471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A25CD86-B28C-4D7D-BD43-05685EC7171A}"/>
              </a:ext>
            </a:extLst>
          </p:cNvPr>
          <p:cNvGraphicFramePr>
            <a:graphicFrameLocks noChangeAspect="1"/>
          </p:cNvGraphicFramePr>
          <p:nvPr>
            <p:custDataLst>
              <p:tags r:id="rId2"/>
            </p:custDataLst>
            <p:extLst>
              <p:ext uri="{D42A27DB-BD31-4B8C-83A1-F6EECF244321}">
                <p14:modId xmlns:p14="http://schemas.microsoft.com/office/powerpoint/2010/main" val="32090593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1" name="think-cell Slide" r:id="rId6" imgW="473" imgH="476" progId="TCLayout.ActiveDocument.1">
                  <p:embed/>
                </p:oleObj>
              </mc:Choice>
              <mc:Fallback>
                <p:oleObj name="think-cell Slide" r:id="rId6" imgW="473" imgH="476" progId="TCLayout.ActiveDocument.1">
                  <p:embed/>
                  <p:pic>
                    <p:nvPicPr>
                      <p:cNvPr id="5" name="Object 4" hidden="1">
                        <a:extLst>
                          <a:ext uri="{FF2B5EF4-FFF2-40B4-BE49-F238E27FC236}">
                            <a16:creationId xmlns:a16="http://schemas.microsoft.com/office/drawing/2014/main" id="{DA25CD86-B28C-4D7D-BD43-05685EC7171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DCADA05-59D9-420B-9207-F850BDE53AD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2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DB4E9FE4-1074-4407-A77E-735CE2FBC90D}"/>
              </a:ext>
            </a:extLst>
          </p:cNvPr>
          <p:cNvSpPr>
            <a:spLocks noGrp="1"/>
          </p:cNvSpPr>
          <p:nvPr>
            <p:ph type="sldNum" sz="quarter" idx="11"/>
          </p:nvPr>
        </p:nvSpPr>
        <p:spPr/>
        <p:txBody>
          <a:bodyPr/>
          <a:lstStyle/>
          <a:p>
            <a:fld id="{B2FB077E-B611-4120-9533-9E6B764B9CBF}" type="slidenum">
              <a:rPr lang="nl-NL" smtClean="0"/>
              <a:pPr/>
              <a:t>17</a:t>
            </a:fld>
            <a:endParaRPr lang="nl-NL"/>
          </a:p>
        </p:txBody>
      </p:sp>
      <p:pic>
        <p:nvPicPr>
          <p:cNvPr id="7" name="Picture 6">
            <a:extLst>
              <a:ext uri="{FF2B5EF4-FFF2-40B4-BE49-F238E27FC236}">
                <a16:creationId xmlns:a16="http://schemas.microsoft.com/office/drawing/2014/main" id="{63752966-18C1-4040-9382-063DC603B3CB}"/>
              </a:ext>
            </a:extLst>
          </p:cNvPr>
          <p:cNvPicPr>
            <a:picLocks noChangeAspect="1"/>
          </p:cNvPicPr>
          <p:nvPr/>
        </p:nvPicPr>
        <p:blipFill>
          <a:blip r:embed="rId8"/>
          <a:stretch>
            <a:fillRect/>
          </a:stretch>
        </p:blipFill>
        <p:spPr>
          <a:xfrm>
            <a:off x="5484482" y="258088"/>
            <a:ext cx="1557180" cy="4474250"/>
          </a:xfrm>
          <a:prstGeom prst="rect">
            <a:avLst/>
          </a:prstGeom>
          <a:ln>
            <a:solidFill>
              <a:srgbClr val="00A39D"/>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50C10AA-7110-4E6D-BC64-699317D03F77}"/>
              </a:ext>
            </a:extLst>
          </p:cNvPr>
          <p:cNvPicPr>
            <a:picLocks noChangeAspect="1"/>
          </p:cNvPicPr>
          <p:nvPr/>
        </p:nvPicPr>
        <p:blipFill rotWithShape="1">
          <a:blip r:embed="rId9"/>
          <a:srcRect l="19622" t="3227" r="3322" b="3202"/>
          <a:stretch/>
        </p:blipFill>
        <p:spPr>
          <a:xfrm>
            <a:off x="970903" y="2196123"/>
            <a:ext cx="4139343" cy="2536215"/>
          </a:xfrm>
          <a:prstGeom prst="rect">
            <a:avLst/>
          </a:prstGeom>
          <a:ln>
            <a:solidFill>
              <a:srgbClr val="00A39D"/>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66A69865-DFFE-4497-B992-F114D1455E85}"/>
              </a:ext>
            </a:extLst>
          </p:cNvPr>
          <p:cNvSpPr/>
          <p:nvPr/>
        </p:nvSpPr>
        <p:spPr>
          <a:xfrm>
            <a:off x="441959" y="1142048"/>
            <a:ext cx="4950656" cy="543675"/>
          </a:xfrm>
          <a:prstGeom prst="rect">
            <a:avLst/>
          </a:prstGeom>
        </p:spPr>
        <p:txBody>
          <a:bodyPr wrap="square">
            <a:spAutoFit/>
          </a:bodyPr>
          <a:lstStyle/>
          <a:p>
            <a:pPr>
              <a:lnSpc>
                <a:spcPts val="1800"/>
              </a:lnSpc>
            </a:pPr>
            <a:r>
              <a:rPr lang="nl-NL" sz="1400">
                <a:latin typeface="Calibri Light" panose="020F0302020204030204" pitchFamily="34" charset="0"/>
                <a:cs typeface="Calibri Light" panose="020F0302020204030204" pitchFamily="34" charset="0"/>
              </a:rPr>
              <a:t>Zie hier de school solution van de opdracht van de kinderen. Deze is ook terug te vinden in de </a:t>
            </a:r>
            <a:r>
              <a:rPr lang="nl-NL" sz="1400">
                <a:latin typeface="Calibri Light" panose="020F0302020204030204" pitchFamily="34" charset="0"/>
                <a:cs typeface="Calibri Light" panose="020F0302020204030204" pitchFamily="34" charset="0"/>
                <a:hlinkClick r:id="rId10"/>
              </a:rPr>
              <a:t>lesbrief</a:t>
            </a:r>
            <a:r>
              <a:rPr lang="nl-NL" sz="1400">
                <a:latin typeface="Calibri Light" panose="020F0302020204030204" pitchFamily="34" charset="0"/>
                <a:cs typeface="Calibri Light" panose="020F0302020204030204" pitchFamily="34" charset="0"/>
              </a:rPr>
              <a:t>.</a:t>
            </a:r>
          </a:p>
        </p:txBody>
      </p:sp>
      <p:pic>
        <p:nvPicPr>
          <p:cNvPr id="13" name="Picture 12">
            <a:extLst>
              <a:ext uri="{FF2B5EF4-FFF2-40B4-BE49-F238E27FC236}">
                <a16:creationId xmlns:a16="http://schemas.microsoft.com/office/drawing/2014/main" id="{ED17E859-528A-482C-ACCC-267D0C9092B2}"/>
              </a:ext>
            </a:extLst>
          </p:cNvPr>
          <p:cNvPicPr>
            <a:picLocks noChangeAspect="1"/>
          </p:cNvPicPr>
          <p:nvPr/>
        </p:nvPicPr>
        <p:blipFill>
          <a:blip r:embed="rId11"/>
          <a:stretch>
            <a:fillRect/>
          </a:stretch>
        </p:blipFill>
        <p:spPr>
          <a:xfrm>
            <a:off x="193178" y="278854"/>
            <a:ext cx="8529043" cy="859611"/>
          </a:xfrm>
          <a:prstGeom prst="rect">
            <a:avLst/>
          </a:prstGeom>
        </p:spPr>
      </p:pic>
      <p:pic>
        <p:nvPicPr>
          <p:cNvPr id="2" name="Picture 1">
            <a:extLst>
              <a:ext uri="{FF2B5EF4-FFF2-40B4-BE49-F238E27FC236}">
                <a16:creationId xmlns:a16="http://schemas.microsoft.com/office/drawing/2014/main" id="{AB6727FC-9E67-46AF-9548-D337FA197C78}"/>
              </a:ext>
            </a:extLst>
          </p:cNvPr>
          <p:cNvPicPr>
            <a:picLocks noChangeAspect="1"/>
          </p:cNvPicPr>
          <p:nvPr/>
        </p:nvPicPr>
        <p:blipFill>
          <a:blip r:embed="rId12"/>
          <a:stretch>
            <a:fillRect/>
          </a:stretch>
        </p:blipFill>
        <p:spPr>
          <a:xfrm>
            <a:off x="7741798" y="-16256"/>
            <a:ext cx="1402202" cy="274344"/>
          </a:xfrm>
          <a:prstGeom prst="rect">
            <a:avLst/>
          </a:prstGeom>
        </p:spPr>
      </p:pic>
    </p:spTree>
    <p:extLst>
      <p:ext uri="{BB962C8B-B14F-4D97-AF65-F5344CB8AC3E}">
        <p14:creationId xmlns:p14="http://schemas.microsoft.com/office/powerpoint/2010/main" val="3687090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09FD5B0-272C-41EF-936B-D622573B5899}"/>
              </a:ext>
            </a:extLst>
          </p:cNvPr>
          <p:cNvGraphicFramePr>
            <a:graphicFrameLocks noChangeAspect="1"/>
          </p:cNvGraphicFramePr>
          <p:nvPr>
            <p:custDataLst>
              <p:tags r:id="rId2"/>
            </p:custDataLst>
            <p:extLst>
              <p:ext uri="{D42A27DB-BD31-4B8C-83A1-F6EECF244321}">
                <p14:modId xmlns:p14="http://schemas.microsoft.com/office/powerpoint/2010/main" val="4034712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1" name="think-cell Slide" r:id="rId6" imgW="473" imgH="476" progId="TCLayout.ActiveDocument.1">
                  <p:embed/>
                </p:oleObj>
              </mc:Choice>
              <mc:Fallback>
                <p:oleObj name="think-cell Slide" r:id="rId6" imgW="473" imgH="476" progId="TCLayout.ActiveDocument.1">
                  <p:embed/>
                  <p:pic>
                    <p:nvPicPr>
                      <p:cNvPr id="6" name="Object 5" hidden="1">
                        <a:extLst>
                          <a:ext uri="{FF2B5EF4-FFF2-40B4-BE49-F238E27FC236}">
                            <a16:creationId xmlns:a16="http://schemas.microsoft.com/office/drawing/2014/main" id="{B09FD5B0-272C-41EF-936B-D622573B589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6AB2CC-F86E-4FCA-B9A1-7FFDCDA3F4F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pic>
        <p:nvPicPr>
          <p:cNvPr id="31" name="Picture 2" descr="Yellow Sticky Notes PNG Image | ข้อความ, กรอบ, การแก้ไขภาพ">
            <a:extLst>
              <a:ext uri="{FF2B5EF4-FFF2-40B4-BE49-F238E27FC236}">
                <a16:creationId xmlns:a16="http://schemas.microsoft.com/office/drawing/2014/main" id="{AAEEA1C6-9470-4806-BC3F-FC4B0126AD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751690" y="1059004"/>
            <a:ext cx="3818313" cy="361500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7295DF2-94FE-4D4E-80D2-241930D04293}"/>
              </a:ext>
            </a:extLst>
          </p:cNvPr>
          <p:cNvSpPr>
            <a:spLocks noGrp="1"/>
          </p:cNvSpPr>
          <p:nvPr>
            <p:ph type="sldNum" sz="quarter" idx="11"/>
          </p:nvPr>
        </p:nvSpPr>
        <p:spPr/>
        <p:txBody>
          <a:bodyPr/>
          <a:lstStyle/>
          <a:p>
            <a:fld id="{B2FB077E-B611-4120-9533-9E6B764B9CBF}" type="slidenum">
              <a:rPr lang="nl-NL" smtClean="0"/>
              <a:pPr/>
              <a:t>2</a:t>
            </a:fld>
            <a:endParaRPr lang="nl-NL"/>
          </a:p>
        </p:txBody>
      </p:sp>
      <p:graphicFrame>
        <p:nvGraphicFramePr>
          <p:cNvPr id="12" name="Table 12">
            <a:extLst>
              <a:ext uri="{FF2B5EF4-FFF2-40B4-BE49-F238E27FC236}">
                <a16:creationId xmlns:a16="http://schemas.microsoft.com/office/drawing/2014/main" id="{17164EB3-41E7-4644-8B72-1B38D7381BA3}"/>
              </a:ext>
            </a:extLst>
          </p:cNvPr>
          <p:cNvGraphicFramePr>
            <a:graphicFrameLocks noGrp="1"/>
          </p:cNvGraphicFramePr>
          <p:nvPr>
            <p:extLst>
              <p:ext uri="{D42A27DB-BD31-4B8C-83A1-F6EECF244321}">
                <p14:modId xmlns:p14="http://schemas.microsoft.com/office/powerpoint/2010/main" val="340983053"/>
              </p:ext>
            </p:extLst>
          </p:nvPr>
        </p:nvGraphicFramePr>
        <p:xfrm>
          <a:off x="431799" y="1131887"/>
          <a:ext cx="3611148" cy="345598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611148">
                  <a:extLst>
                    <a:ext uri="{9D8B030D-6E8A-4147-A177-3AD203B41FA5}">
                      <a16:colId xmlns:a16="http://schemas.microsoft.com/office/drawing/2014/main" val="550608477"/>
                    </a:ext>
                  </a:extLst>
                </a:gridCol>
              </a:tblGrid>
              <a:tr h="294108">
                <a:tc>
                  <a:txBody>
                    <a:bodyPr/>
                    <a:lstStyle/>
                    <a:p>
                      <a:endParaRPr lang="nl-NL" sz="1200" b="1">
                        <a:solidFill>
                          <a:schemeClr val="tx1"/>
                        </a:solidFill>
                        <a:latin typeface="+mj-lt"/>
                      </a:endParaRPr>
                    </a:p>
                  </a:txBody>
                  <a:tcPr anchor="b">
                    <a:solidFill>
                      <a:schemeClr val="bg1"/>
                    </a:solidFill>
                  </a:tcPr>
                </a:tc>
                <a:extLst>
                  <a:ext uri="{0D108BD9-81ED-4DB2-BD59-A6C34878D82A}">
                    <a16:rowId xmlns:a16="http://schemas.microsoft.com/office/drawing/2014/main" val="1280030405"/>
                  </a:ext>
                </a:extLst>
              </a:tr>
              <a:tr h="3161879">
                <a:tc>
                  <a:txBody>
                    <a:bodyPr/>
                    <a:lstStyle/>
                    <a:p>
                      <a:pPr defTabSz="0">
                        <a:lnSpc>
                          <a:spcPts val="1600"/>
                        </a:lnSpc>
                      </a:pPr>
                      <a:r>
                        <a:rPr lang="nl-NL" sz="1200">
                          <a:solidFill>
                            <a:schemeClr val="bg1"/>
                          </a:solidFill>
                          <a:latin typeface="Calibri Light" panose="020F0302020204030204" pitchFamily="34" charset="0"/>
                          <a:cs typeface="Calibri Light" panose="020F0302020204030204" pitchFamily="34" charset="0"/>
                        </a:rPr>
                        <a:t>Tijdens deze les gaan de leerlingen ervaren hoe belangrijk het is om duidelijke instructies te geven aan een robot of computer. Deze les sluit daarom goed aan op wat de leerlingen in de voorgaande drie lessen hebben gedaan, namelijk een algoritme bedenken en schrijven. In de les gaan de leerlingen in de gratis online programmeer-omgeving ‘Scratch’ werken. De leerlingen slepen digitale legosteentjes in elkaar om een code te schrijven. In de lesbrief voor de leerlingen staat beschreven hoe zij dit gaan doen. De les heeft vele doe-opdrachten en is daardoor afwisselend en interactief.</a:t>
                      </a:r>
                    </a:p>
                    <a:p>
                      <a:pPr defTabSz="0">
                        <a:lnSpc>
                          <a:spcPts val="1600"/>
                        </a:lnSpc>
                      </a:pPr>
                      <a:endParaRPr lang="nl-NL" sz="1200">
                        <a:solidFill>
                          <a:schemeClr val="bg1"/>
                        </a:solidFill>
                        <a:latin typeface="DTLArgoT Light" panose="02000503060000020004" pitchFamily="50" charset="0"/>
                      </a:endParaRPr>
                    </a:p>
                    <a:p>
                      <a:pPr algn="ctr" defTabSz="0">
                        <a:lnSpc>
                          <a:spcPts val="1600"/>
                        </a:lnSpc>
                      </a:pPr>
                      <a:r>
                        <a:rPr lang="nl-NL" sz="1200" b="1">
                          <a:solidFill>
                            <a:schemeClr val="bg1"/>
                          </a:solidFill>
                          <a:latin typeface="Calibri Light" panose="020F0302020204030204" pitchFamily="34" charset="0"/>
                          <a:cs typeface="Calibri Light" panose="020F0302020204030204" pitchFamily="34" charset="0"/>
                        </a:rPr>
                        <a:t>Totale duur: 60 minuten. </a:t>
                      </a:r>
                    </a:p>
                  </a:txBody>
                  <a:tcPr anchor="ctr">
                    <a:solidFill>
                      <a:srgbClr val="00A39D"/>
                    </a:solidFill>
                  </a:tcPr>
                </a:tc>
                <a:extLst>
                  <a:ext uri="{0D108BD9-81ED-4DB2-BD59-A6C34878D82A}">
                    <a16:rowId xmlns:a16="http://schemas.microsoft.com/office/drawing/2014/main" val="3361330330"/>
                  </a:ext>
                </a:extLst>
              </a:tr>
            </a:tbl>
          </a:graphicData>
        </a:graphic>
      </p:graphicFrame>
      <p:sp>
        <p:nvSpPr>
          <p:cNvPr id="24" name="TextBox 23">
            <a:extLst>
              <a:ext uri="{FF2B5EF4-FFF2-40B4-BE49-F238E27FC236}">
                <a16:creationId xmlns:a16="http://schemas.microsoft.com/office/drawing/2014/main" id="{93C219D9-FB96-4764-A044-39F1749B8371}"/>
              </a:ext>
            </a:extLst>
          </p:cNvPr>
          <p:cNvSpPr txBox="1"/>
          <p:nvPr/>
        </p:nvSpPr>
        <p:spPr>
          <a:xfrm>
            <a:off x="4989507" y="1641525"/>
            <a:ext cx="3373330" cy="2354491"/>
          </a:xfrm>
          <a:prstGeom prst="rect">
            <a:avLst/>
          </a:prstGeom>
          <a:noFill/>
        </p:spPr>
        <p:txBody>
          <a:bodyPr wrap="square" rtlCol="0">
            <a:spAutoFit/>
          </a:bodyPr>
          <a:lstStyle/>
          <a:p>
            <a:pPr lvl="0"/>
            <a:endParaRPr lang="nl-NL" sz="1200" b="1">
              <a:solidFill>
                <a:prstClr val="black"/>
              </a:solidFill>
              <a:latin typeface="Sketch Rockwell"/>
            </a:endParaRPr>
          </a:p>
          <a:p>
            <a:pPr lvl="0"/>
            <a:endParaRPr lang="nl-NL" sz="1200" b="1">
              <a:solidFill>
                <a:prstClr val="black"/>
              </a:solidFill>
              <a:latin typeface="Sketch Rockwell"/>
            </a:endParaRPr>
          </a:p>
          <a:p>
            <a:pPr marL="216000" lvl="0" indent="-216000">
              <a:spcAft>
                <a:spcPts val="600"/>
              </a:spcAft>
              <a:buFont typeface="Wingdings" panose="05000000000000000000" pitchFamily="2" charset="2"/>
              <a:buChar char="q"/>
            </a:pPr>
            <a:r>
              <a:rPr lang="nl-NL" sz="1200">
                <a:solidFill>
                  <a:prstClr val="black"/>
                </a:solidFill>
                <a:latin typeface="Calibri Light" panose="020F0302020204030204" pitchFamily="34" charset="0"/>
                <a:cs typeface="Calibri Light" panose="020F0302020204030204" pitchFamily="34" charset="0"/>
              </a:rPr>
              <a:t>Lees de trainingshandleiding goed door (dit document)</a:t>
            </a:r>
          </a:p>
          <a:p>
            <a:pPr marL="216000" lvl="0" indent="-216000">
              <a:spcAft>
                <a:spcPts val="600"/>
              </a:spcAft>
              <a:buFont typeface="Wingdings" panose="05000000000000000000" pitchFamily="2" charset="2"/>
              <a:buChar char="q"/>
            </a:pPr>
            <a:r>
              <a:rPr lang="nl-NL" sz="1200">
                <a:solidFill>
                  <a:prstClr val="black"/>
                </a:solidFill>
                <a:latin typeface="Calibri Light" panose="020F0302020204030204" pitchFamily="34" charset="0"/>
                <a:cs typeface="Calibri Light" panose="020F0302020204030204" pitchFamily="34" charset="0"/>
              </a:rPr>
              <a:t>Ervaar zelf hoe </a:t>
            </a:r>
            <a:r>
              <a:rPr lang="nl-NL" sz="1200">
                <a:solidFill>
                  <a:srgbClr val="EF7B00"/>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Scratch</a:t>
            </a:r>
            <a:r>
              <a:rPr lang="nl-NL" sz="1200">
                <a:solidFill>
                  <a:prstClr val="black"/>
                </a:solidFill>
                <a:latin typeface="Calibri Light" panose="020F0302020204030204" pitchFamily="34" charset="0"/>
                <a:cs typeface="Calibri Light" panose="020F0302020204030204" pitchFamily="34" charset="0"/>
              </a:rPr>
              <a:t> werkt met behulp van de </a:t>
            </a:r>
            <a:r>
              <a:rPr lang="nl-NL" sz="1200">
                <a:solidFill>
                  <a:prstClr val="black"/>
                </a:solidFill>
                <a:latin typeface="Calibri Light" panose="020F0302020204030204" pitchFamily="34" charset="0"/>
                <a:cs typeface="Calibri Light" panose="020F0302020204030204" pitchFamily="34" charset="0"/>
                <a:hlinkClick r:id="rId10"/>
              </a:rPr>
              <a:t>lesbrief</a:t>
            </a:r>
            <a:r>
              <a:rPr lang="nl-NL" sz="1200">
                <a:solidFill>
                  <a:prstClr val="black"/>
                </a:solidFill>
                <a:latin typeface="Calibri Light" panose="020F0302020204030204" pitchFamily="34" charset="0"/>
                <a:cs typeface="Calibri Light" panose="020F0302020204030204" pitchFamily="34" charset="0"/>
              </a:rPr>
              <a:t> voor de leerlingen</a:t>
            </a:r>
          </a:p>
          <a:p>
            <a:pPr marL="216000" lvl="0" indent="-216000">
              <a:spcAft>
                <a:spcPts val="600"/>
              </a:spcAft>
              <a:buFont typeface="Wingdings" panose="05000000000000000000" pitchFamily="2" charset="2"/>
              <a:buChar char="q"/>
            </a:pPr>
            <a:r>
              <a:rPr lang="nl-NL" sz="1200">
                <a:solidFill>
                  <a:prstClr val="black"/>
                </a:solidFill>
                <a:latin typeface="Calibri Light" panose="020F0302020204030204" pitchFamily="34" charset="0"/>
                <a:cs typeface="Calibri Light" panose="020F0302020204030204" pitchFamily="34" charset="0"/>
              </a:rPr>
              <a:t>Bekijk de school solution (de oplossing) van de opdracht voor de leerlingen (in dit document)</a:t>
            </a:r>
            <a:endParaRPr lang="nl-NL" sz="1200" b="1">
              <a:solidFill>
                <a:prstClr val="black"/>
              </a:solidFill>
              <a:latin typeface="Calibri Light" panose="020F0302020204030204" pitchFamily="34" charset="0"/>
              <a:cs typeface="Calibri Light" panose="020F0302020204030204" pitchFamily="34" charset="0"/>
            </a:endParaRPr>
          </a:p>
          <a:p>
            <a:pPr lvl="0">
              <a:spcAft>
                <a:spcPts val="600"/>
              </a:spcAft>
            </a:pPr>
            <a:r>
              <a:rPr lang="nl-NL" sz="1200" b="1">
                <a:solidFill>
                  <a:prstClr val="black"/>
                </a:solidFill>
                <a:latin typeface="Calibri Light" panose="020F0302020204030204" pitchFamily="34" charset="0"/>
                <a:cs typeface="Calibri Light" panose="020F0302020204030204" pitchFamily="34" charset="0"/>
              </a:rPr>
              <a:t>Let op:</a:t>
            </a:r>
            <a:r>
              <a:rPr lang="nl-NL" sz="1200">
                <a:solidFill>
                  <a:prstClr val="black"/>
                </a:solidFill>
                <a:latin typeface="Calibri Light" panose="020F0302020204030204" pitchFamily="34" charset="0"/>
                <a:cs typeface="Calibri Light" panose="020F0302020204030204" pitchFamily="34" charset="0"/>
              </a:rPr>
              <a:t> De opdracht voor de leerlingen is een stuk langer en ingewikkelder dan wat jij in de training aan de leerlingen uitlegt / toont.</a:t>
            </a:r>
            <a:r>
              <a:rPr lang="nl-NL" sz="1200" b="1">
                <a:solidFill>
                  <a:prstClr val="black"/>
                </a:solidFill>
                <a:latin typeface="Calibri Light" panose="020F0302020204030204" pitchFamily="34" charset="0"/>
                <a:cs typeface="Calibri Light" panose="020F0302020204030204" pitchFamily="34" charset="0"/>
              </a:rPr>
              <a:t> </a:t>
            </a:r>
          </a:p>
        </p:txBody>
      </p:sp>
      <p:pic>
        <p:nvPicPr>
          <p:cNvPr id="30" name="Graphic 29">
            <a:extLst>
              <a:ext uri="{FF2B5EF4-FFF2-40B4-BE49-F238E27FC236}">
                <a16:creationId xmlns:a16="http://schemas.microsoft.com/office/drawing/2014/main" id="{CD511F13-B90A-4FC9-9F47-E8F45499C0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7649" y="4011613"/>
            <a:ext cx="409190" cy="409190"/>
          </a:xfrm>
          <a:prstGeom prst="rect">
            <a:avLst/>
          </a:prstGeom>
        </p:spPr>
      </p:pic>
      <p:pic>
        <p:nvPicPr>
          <p:cNvPr id="10" name="Picture 9">
            <a:extLst>
              <a:ext uri="{FF2B5EF4-FFF2-40B4-BE49-F238E27FC236}">
                <a16:creationId xmlns:a16="http://schemas.microsoft.com/office/drawing/2014/main" id="{E59D49DD-20CB-463D-A31D-4EC6CE0072AC}"/>
              </a:ext>
            </a:extLst>
          </p:cNvPr>
          <p:cNvPicPr>
            <a:picLocks noChangeAspect="1"/>
          </p:cNvPicPr>
          <p:nvPr/>
        </p:nvPicPr>
        <p:blipFill>
          <a:blip r:embed="rId13"/>
          <a:stretch>
            <a:fillRect/>
          </a:stretch>
        </p:blipFill>
        <p:spPr>
          <a:xfrm>
            <a:off x="213639" y="460945"/>
            <a:ext cx="8498561" cy="755970"/>
          </a:xfrm>
          <a:prstGeom prst="rect">
            <a:avLst/>
          </a:prstGeom>
        </p:spPr>
      </p:pic>
      <p:pic>
        <p:nvPicPr>
          <p:cNvPr id="11" name="Picture 10">
            <a:extLst>
              <a:ext uri="{FF2B5EF4-FFF2-40B4-BE49-F238E27FC236}">
                <a16:creationId xmlns:a16="http://schemas.microsoft.com/office/drawing/2014/main" id="{AAC768F3-E295-4590-AC30-DCE3C4F2F6C7}"/>
              </a:ext>
            </a:extLst>
          </p:cNvPr>
          <p:cNvPicPr>
            <a:picLocks noChangeAspect="1"/>
          </p:cNvPicPr>
          <p:nvPr/>
        </p:nvPicPr>
        <p:blipFill>
          <a:blip r:embed="rId14"/>
          <a:stretch>
            <a:fillRect/>
          </a:stretch>
        </p:blipFill>
        <p:spPr>
          <a:xfrm>
            <a:off x="0" y="-11698"/>
            <a:ext cx="2304488" cy="274344"/>
          </a:xfrm>
          <a:prstGeom prst="rect">
            <a:avLst/>
          </a:prstGeom>
        </p:spPr>
      </p:pic>
      <p:pic>
        <p:nvPicPr>
          <p:cNvPr id="13" name="Picture 12">
            <a:extLst>
              <a:ext uri="{FF2B5EF4-FFF2-40B4-BE49-F238E27FC236}">
                <a16:creationId xmlns:a16="http://schemas.microsoft.com/office/drawing/2014/main" id="{217F770F-E23F-43EB-8EB9-CCD0B616D006}"/>
              </a:ext>
            </a:extLst>
          </p:cNvPr>
          <p:cNvPicPr>
            <a:picLocks noChangeAspect="1"/>
          </p:cNvPicPr>
          <p:nvPr/>
        </p:nvPicPr>
        <p:blipFill>
          <a:blip r:embed="rId15"/>
          <a:stretch>
            <a:fillRect/>
          </a:stretch>
        </p:blipFill>
        <p:spPr>
          <a:xfrm>
            <a:off x="431799" y="1131887"/>
            <a:ext cx="1700931" cy="323116"/>
          </a:xfrm>
          <a:prstGeom prst="rect">
            <a:avLst/>
          </a:prstGeom>
        </p:spPr>
      </p:pic>
      <p:pic>
        <p:nvPicPr>
          <p:cNvPr id="14" name="Picture 13">
            <a:extLst>
              <a:ext uri="{FF2B5EF4-FFF2-40B4-BE49-F238E27FC236}">
                <a16:creationId xmlns:a16="http://schemas.microsoft.com/office/drawing/2014/main" id="{F9D5C8CC-935B-4863-859D-CC03F6F64F40}"/>
              </a:ext>
            </a:extLst>
          </p:cNvPr>
          <p:cNvPicPr>
            <a:picLocks noChangeAspect="1"/>
          </p:cNvPicPr>
          <p:nvPr/>
        </p:nvPicPr>
        <p:blipFill>
          <a:blip r:embed="rId16"/>
          <a:stretch>
            <a:fillRect/>
          </a:stretch>
        </p:blipFill>
        <p:spPr>
          <a:xfrm>
            <a:off x="5002590" y="1653416"/>
            <a:ext cx="1658256" cy="323116"/>
          </a:xfrm>
          <a:prstGeom prst="rect">
            <a:avLst/>
          </a:prstGeom>
        </p:spPr>
      </p:pic>
    </p:spTree>
    <p:extLst>
      <p:ext uri="{BB962C8B-B14F-4D97-AF65-F5344CB8AC3E}">
        <p14:creationId xmlns:p14="http://schemas.microsoft.com/office/powerpoint/2010/main" val="2508794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39D"/>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E7BC3F5-532A-4404-B4E2-92AF08C0450D}"/>
              </a:ext>
            </a:extLst>
          </p:cNvPr>
          <p:cNvGraphicFramePr>
            <a:graphicFrameLocks noChangeAspect="1"/>
          </p:cNvGraphicFramePr>
          <p:nvPr>
            <p:custDataLst>
              <p:tags r:id="rId2"/>
            </p:custDataLst>
            <p:extLst>
              <p:ext uri="{D42A27DB-BD31-4B8C-83A1-F6EECF244321}">
                <p14:modId xmlns:p14="http://schemas.microsoft.com/office/powerpoint/2010/main" val="1865185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E7BC3F5-532A-4404-B4E2-92AF08C0450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D77D50-8C33-4E03-82C3-8CA3F03E204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kumimoji="0" lang="nl-NL" sz="3200" b="1" u="none" strike="noStrike" kern="1200" cap="none" spc="0" normalizeH="0" noProof="0">
              <a:ln>
                <a:noFill/>
              </a:ln>
              <a:solidFill>
                <a:prstClr val="white"/>
              </a:solidFill>
              <a:effectLst/>
              <a:uLnTx/>
              <a:uFillTx/>
              <a:latin typeface="Sketch Rockwell" panose="02000000000000000000" pitchFamily="2" charset="0"/>
              <a:ea typeface="+mj-ea"/>
              <a:sym typeface="Sketch Rockwell" panose="02000000000000000000" pitchFamily="2" charset="0"/>
            </a:endParaRPr>
          </a:p>
        </p:txBody>
      </p:sp>
      <p:sp>
        <p:nvSpPr>
          <p:cNvPr id="16" name="Slide Number Placeholder 15">
            <a:extLst>
              <a:ext uri="{FF2B5EF4-FFF2-40B4-BE49-F238E27FC236}">
                <a16:creationId xmlns:a16="http://schemas.microsoft.com/office/drawing/2014/main" id="{CF5FF851-C494-47DE-9053-C13CB33505A1}"/>
              </a:ext>
            </a:extLst>
          </p:cNvPr>
          <p:cNvSpPr>
            <a:spLocks noGrp="1"/>
          </p:cNvSpPr>
          <p:nvPr>
            <p:ph type="sldNum" sz="quarter" idx="11"/>
          </p:nvPr>
        </p:nvSpPr>
        <p:spPr>
          <a:xfrm>
            <a:off x="6457950" y="4767263"/>
            <a:ext cx="2057400" cy="274637"/>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2FB077E-B611-4120-9533-9E6B764B9CBF}" type="slidenum">
              <a:rPr kumimoji="0" lang="nl-NL" sz="900" b="0" i="0" u="none" strike="noStrike" kern="1200" cap="none" spc="0" normalizeH="0" baseline="0" noProof="0" smtClean="0">
                <a:ln>
                  <a:noFill/>
                </a:ln>
                <a:solidFill>
                  <a:prstClr val="black"/>
                </a:solidFill>
                <a:effectLst/>
                <a:uLnTx/>
                <a:uFillTx/>
                <a:latin typeface="DTLArgoT Light"/>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nl-NL" sz="900" b="0" i="0" u="none" strike="noStrike" kern="1200" cap="none" spc="0" normalizeH="0" baseline="0" noProof="0">
              <a:ln>
                <a:noFill/>
              </a:ln>
              <a:solidFill>
                <a:prstClr val="black"/>
              </a:solidFill>
              <a:effectLst/>
              <a:uLnTx/>
              <a:uFillTx/>
              <a:latin typeface="DTLArgoT Light"/>
              <a:ea typeface="+mn-ea"/>
              <a:cs typeface="+mn-cs"/>
            </a:endParaRPr>
          </a:p>
        </p:txBody>
      </p:sp>
      <p:sp>
        <p:nvSpPr>
          <p:cNvPr id="6" name="Right Triangle 5">
            <a:extLst>
              <a:ext uri="{FF2B5EF4-FFF2-40B4-BE49-F238E27FC236}">
                <a16:creationId xmlns:a16="http://schemas.microsoft.com/office/drawing/2014/main" id="{021B27D9-1525-446F-8357-58311E1E0389}"/>
              </a:ext>
            </a:extLst>
          </p:cNvPr>
          <p:cNvSpPr/>
          <p:nvPr/>
        </p:nvSpPr>
        <p:spPr>
          <a:xfrm rot="16200000">
            <a:off x="8596313" y="4595812"/>
            <a:ext cx="539750" cy="555625"/>
          </a:xfrm>
          <a:prstGeom prst="rtTriangle">
            <a:avLst/>
          </a:prstGeom>
          <a:solidFill>
            <a:srgbClr val="00A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DTLArgoT Light"/>
              <a:ea typeface="+mn-ea"/>
              <a:cs typeface="+mn-cs"/>
            </a:endParaRPr>
          </a:p>
        </p:txBody>
      </p:sp>
      <p:sp>
        <p:nvSpPr>
          <p:cNvPr id="13" name="Rectangle 12">
            <a:extLst>
              <a:ext uri="{FF2B5EF4-FFF2-40B4-BE49-F238E27FC236}">
                <a16:creationId xmlns:a16="http://schemas.microsoft.com/office/drawing/2014/main" id="{63F54B5C-BD1C-4C2D-8B6E-62F7B60E2189}"/>
              </a:ext>
            </a:extLst>
          </p:cNvPr>
          <p:cNvSpPr/>
          <p:nvPr/>
        </p:nvSpPr>
        <p:spPr>
          <a:xfrm>
            <a:off x="7951" y="4688469"/>
            <a:ext cx="2392349" cy="440935"/>
          </a:xfrm>
          <a:prstGeom prst="rect">
            <a:avLst/>
          </a:prstGeom>
          <a:solidFill>
            <a:srgbClr val="00A39D"/>
          </a:solidFill>
          <a:ln>
            <a:solidFill>
              <a:srgbClr val="00A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DTLArgoT Light"/>
              <a:ea typeface="+mn-ea"/>
              <a:cs typeface="+mn-cs"/>
            </a:endParaRPr>
          </a:p>
        </p:txBody>
      </p:sp>
      <p:sp>
        <p:nvSpPr>
          <p:cNvPr id="17" name="Rectangle 16">
            <a:extLst>
              <a:ext uri="{FF2B5EF4-FFF2-40B4-BE49-F238E27FC236}">
                <a16:creationId xmlns:a16="http://schemas.microsoft.com/office/drawing/2014/main" id="{064ECA94-EDDE-4324-8CEE-ACDEEB326C7D}"/>
              </a:ext>
            </a:extLst>
          </p:cNvPr>
          <p:cNvSpPr/>
          <p:nvPr/>
        </p:nvSpPr>
        <p:spPr>
          <a:xfrm>
            <a:off x="7823164" y="4648590"/>
            <a:ext cx="1051412" cy="364409"/>
          </a:xfrm>
          <a:prstGeom prst="rect">
            <a:avLst/>
          </a:prstGeom>
          <a:solidFill>
            <a:srgbClr val="00A39D"/>
          </a:solidFill>
          <a:ln>
            <a:solidFill>
              <a:srgbClr val="00A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DTLArgoT Light"/>
              <a:ea typeface="+mn-ea"/>
              <a:cs typeface="+mn-cs"/>
            </a:endParaRPr>
          </a:p>
        </p:txBody>
      </p:sp>
      <p:pic>
        <p:nvPicPr>
          <p:cNvPr id="19458" name="Picture 2" descr="Yellow Sticky Notes PNG Image | ข้อความ, กรอบ, การแก้ไขภาพ">
            <a:extLst>
              <a:ext uri="{FF2B5EF4-FFF2-40B4-BE49-F238E27FC236}">
                <a16:creationId xmlns:a16="http://schemas.microsoft.com/office/drawing/2014/main" id="{170012C1-231D-415D-9AD8-ABE4392798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217728" y="1877181"/>
            <a:ext cx="1792194" cy="18027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F76D911-4E04-46E4-A7FB-C56DA99E2872}"/>
              </a:ext>
            </a:extLst>
          </p:cNvPr>
          <p:cNvSpPr txBox="1"/>
          <p:nvPr/>
        </p:nvSpPr>
        <p:spPr>
          <a:xfrm rot="204361">
            <a:off x="7239069" y="2587825"/>
            <a:ext cx="1716926" cy="769441"/>
          </a:xfrm>
          <a:prstGeom prst="rect">
            <a:avLst/>
          </a:prstGeom>
          <a:noFill/>
        </p:spPr>
        <p:txBody>
          <a:bodyPr wrap="square" rtlCol="0">
            <a:spAutoFit/>
          </a:bodyPr>
          <a:lstStyle/>
          <a:p>
            <a:pPr lvl="0" algn="ctr"/>
            <a:r>
              <a:rPr lang="nl-NL" sz="1100">
                <a:solidFill>
                  <a:prstClr val="black"/>
                </a:solidFill>
                <a:latin typeface="Calibri Light" panose="020F0302020204030204" pitchFamily="34" charset="0"/>
                <a:cs typeface="Calibri Light" panose="020F0302020204030204" pitchFamily="34" charset="0"/>
              </a:rPr>
              <a:t>Bekijk </a:t>
            </a:r>
            <a:r>
              <a:rPr lang="nl-NL" sz="1100">
                <a:solidFill>
                  <a:prstClr val="black"/>
                </a:solidFill>
                <a:latin typeface="Calibri Light" panose="020F0302020204030204" pitchFamily="34" charset="0"/>
                <a:cs typeface="Calibri Light" panose="020F0302020204030204" pitchFamily="34" charset="0"/>
                <a:hlinkClick r:id="rId9" action="ppaction://hlinksldjump"/>
              </a:rPr>
              <a:t>hier</a:t>
            </a:r>
            <a:r>
              <a:rPr lang="nl-NL" sz="1100">
                <a:solidFill>
                  <a:prstClr val="black"/>
                </a:solidFill>
                <a:latin typeface="Calibri Light" panose="020F0302020204030204" pitchFamily="34" charset="0"/>
                <a:cs typeface="Calibri Light" panose="020F0302020204030204" pitchFamily="34" charset="0"/>
              </a:rPr>
              <a:t> de instructie- video voor de opdracht die de kinderen gaan doen. Deze is vrij moeilijk!</a:t>
            </a:r>
          </a:p>
        </p:txBody>
      </p:sp>
      <p:pic>
        <p:nvPicPr>
          <p:cNvPr id="7" name="Picture 6">
            <a:extLst>
              <a:ext uri="{FF2B5EF4-FFF2-40B4-BE49-F238E27FC236}">
                <a16:creationId xmlns:a16="http://schemas.microsoft.com/office/drawing/2014/main" id="{471FC56B-96AC-4A1C-B81D-51E661A00C08}"/>
              </a:ext>
            </a:extLst>
          </p:cNvPr>
          <p:cNvPicPr>
            <a:picLocks noChangeAspect="1"/>
          </p:cNvPicPr>
          <p:nvPr/>
        </p:nvPicPr>
        <p:blipFill>
          <a:blip r:embed="rId10"/>
          <a:stretch>
            <a:fillRect/>
          </a:stretch>
        </p:blipFill>
        <p:spPr>
          <a:xfrm>
            <a:off x="171805" y="295561"/>
            <a:ext cx="5773412" cy="853514"/>
          </a:xfrm>
          <a:prstGeom prst="rect">
            <a:avLst/>
          </a:prstGeom>
        </p:spPr>
      </p:pic>
      <p:pic>
        <p:nvPicPr>
          <p:cNvPr id="8" name="Picture 7">
            <a:extLst>
              <a:ext uri="{FF2B5EF4-FFF2-40B4-BE49-F238E27FC236}">
                <a16:creationId xmlns:a16="http://schemas.microsoft.com/office/drawing/2014/main" id="{945A0985-64CC-4993-B51C-42E5690EEDBF}"/>
              </a:ext>
            </a:extLst>
          </p:cNvPr>
          <p:cNvPicPr>
            <a:picLocks noChangeAspect="1"/>
          </p:cNvPicPr>
          <p:nvPr/>
        </p:nvPicPr>
        <p:blipFill>
          <a:blip r:embed="rId11"/>
          <a:stretch>
            <a:fillRect/>
          </a:stretch>
        </p:blipFill>
        <p:spPr>
          <a:xfrm>
            <a:off x="427798" y="1177829"/>
            <a:ext cx="6633023" cy="3670110"/>
          </a:xfrm>
          <a:prstGeom prst="rect">
            <a:avLst/>
          </a:prstGeom>
        </p:spPr>
      </p:pic>
      <p:pic>
        <p:nvPicPr>
          <p:cNvPr id="9" name="Picture 8">
            <a:extLst>
              <a:ext uri="{FF2B5EF4-FFF2-40B4-BE49-F238E27FC236}">
                <a16:creationId xmlns:a16="http://schemas.microsoft.com/office/drawing/2014/main" id="{7E16ED00-8513-4D68-A2F3-C84D9E34157A}"/>
              </a:ext>
            </a:extLst>
          </p:cNvPr>
          <p:cNvPicPr>
            <a:picLocks noChangeAspect="1"/>
          </p:cNvPicPr>
          <p:nvPr/>
        </p:nvPicPr>
        <p:blipFill>
          <a:blip r:embed="rId12"/>
          <a:stretch>
            <a:fillRect/>
          </a:stretch>
        </p:blipFill>
        <p:spPr>
          <a:xfrm rot="158383">
            <a:off x="7737837" y="2265145"/>
            <a:ext cx="719390" cy="493819"/>
          </a:xfrm>
          <a:prstGeom prst="rect">
            <a:avLst/>
          </a:prstGeom>
        </p:spPr>
      </p:pic>
      <p:pic>
        <p:nvPicPr>
          <p:cNvPr id="18" name="Picture 17">
            <a:extLst>
              <a:ext uri="{FF2B5EF4-FFF2-40B4-BE49-F238E27FC236}">
                <a16:creationId xmlns:a16="http://schemas.microsoft.com/office/drawing/2014/main" id="{BAC89358-740C-4CAA-8C52-4FA0091FA209}"/>
              </a:ext>
            </a:extLst>
          </p:cNvPr>
          <p:cNvPicPr>
            <a:picLocks noChangeAspect="1"/>
          </p:cNvPicPr>
          <p:nvPr/>
        </p:nvPicPr>
        <p:blipFill>
          <a:blip r:embed="rId13"/>
          <a:stretch>
            <a:fillRect/>
          </a:stretch>
        </p:blipFill>
        <p:spPr>
          <a:xfrm>
            <a:off x="0" y="-11698"/>
            <a:ext cx="2304488" cy="274344"/>
          </a:xfrm>
          <a:prstGeom prst="rect">
            <a:avLst/>
          </a:prstGeom>
        </p:spPr>
      </p:pic>
    </p:spTree>
    <p:extLst>
      <p:ext uri="{BB962C8B-B14F-4D97-AF65-F5344CB8AC3E}">
        <p14:creationId xmlns:p14="http://schemas.microsoft.com/office/powerpoint/2010/main" val="2135172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385795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7"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4</a:t>
            </a:fld>
            <a:endParaRPr lang="nl-NL"/>
          </a:p>
        </p:txBody>
      </p:sp>
      <p:sp>
        <p:nvSpPr>
          <p:cNvPr id="3" name="Rectangle 2">
            <a:extLst>
              <a:ext uri="{FF2B5EF4-FFF2-40B4-BE49-F238E27FC236}">
                <a16:creationId xmlns:a16="http://schemas.microsoft.com/office/drawing/2014/main" id="{55445C75-03EB-49BE-8D7E-DBCD87E29ADA}"/>
              </a:ext>
            </a:extLst>
          </p:cNvPr>
          <p:cNvSpPr/>
          <p:nvPr/>
        </p:nvSpPr>
        <p:spPr>
          <a:xfrm>
            <a:off x="439615" y="1390853"/>
            <a:ext cx="4132385" cy="2769989"/>
          </a:xfrm>
          <a:prstGeom prst="rect">
            <a:avLst/>
          </a:prstGeom>
        </p:spPr>
        <p:txBody>
          <a:bodyPr wrap="square">
            <a:spAutoFit/>
          </a:bodyPr>
          <a:lstStyle/>
          <a:p>
            <a:pPr>
              <a:spcAft>
                <a:spcPts val="1200"/>
              </a:spcAft>
            </a:pPr>
            <a:r>
              <a:rPr lang="nl-NL" sz="1400" b="1">
                <a:latin typeface="Calibri Light" panose="020F0302020204030204" pitchFamily="34" charset="0"/>
                <a:cs typeface="Calibri Light" panose="020F0302020204030204" pitchFamily="34" charset="0"/>
              </a:rPr>
              <a:t>Bespreek met de leerlingen: </a:t>
            </a:r>
            <a:r>
              <a:rPr lang="nl-NL" sz="1400">
                <a:latin typeface="Calibri Light" panose="020F0302020204030204" pitchFamily="34" charset="0"/>
                <a:cs typeface="Calibri Light" panose="020F0302020204030204" pitchFamily="34" charset="0"/>
              </a:rPr>
              <a:t>Tijdens de eerste les hebben jullie ervaren hoe belangrijk het is om een robot duidelijke instructies te geven. Als je dit niet doet, dan is de kans groot dat er niet gebeurt wat je wilt. Vandaag gaan wij hier weer mee aan de slag. Wie weet nog hoe zo’n duidelijk stappenplan heet? </a:t>
            </a:r>
          </a:p>
          <a:p>
            <a:pPr>
              <a:spcAft>
                <a:spcPts val="1200"/>
              </a:spcAft>
            </a:pPr>
            <a:r>
              <a:rPr lang="nl-NL" sz="1400" b="1">
                <a:latin typeface="Calibri Light" panose="020F0302020204030204" pitchFamily="34" charset="0"/>
                <a:cs typeface="Calibri Light" panose="020F0302020204030204" pitchFamily="34" charset="0"/>
              </a:rPr>
              <a:t>Antwoord: </a:t>
            </a:r>
            <a:r>
              <a:rPr lang="nl-NL" sz="1400">
                <a:latin typeface="Calibri Light" panose="020F0302020204030204" pitchFamily="34" charset="0"/>
                <a:cs typeface="Calibri Light" panose="020F0302020204030204" pitchFamily="34" charset="0"/>
              </a:rPr>
              <a:t>Een algoritme. Wat heeft dat te maken met een doolhof? </a:t>
            </a:r>
          </a:p>
          <a:p>
            <a:pPr>
              <a:spcAft>
                <a:spcPts val="1200"/>
              </a:spcAft>
            </a:pPr>
            <a:r>
              <a:rPr lang="nl-NL" sz="1400" b="1">
                <a:latin typeface="Calibri Light" panose="020F0302020204030204" pitchFamily="34" charset="0"/>
                <a:cs typeface="Calibri Light" panose="020F0302020204030204" pitchFamily="34" charset="0"/>
              </a:rPr>
              <a:t>Antwoord: </a:t>
            </a:r>
            <a:r>
              <a:rPr lang="nl-NL" sz="1400">
                <a:latin typeface="Calibri Light" panose="020F0302020204030204" pitchFamily="34" charset="0"/>
                <a:cs typeface="Calibri Light" panose="020F0302020204030204" pitchFamily="34" charset="0"/>
              </a:rPr>
              <a:t>Om uit een doolhof te komen heb je een stappenplan nodig. </a:t>
            </a:r>
            <a:r>
              <a:rPr lang="nl-NL" sz="1400" i="1">
                <a:latin typeface="Calibri Light" panose="020F0302020204030204" pitchFamily="34" charset="0"/>
                <a:cs typeface="Calibri Light" panose="020F0302020204030204" pitchFamily="34" charset="0"/>
              </a:rPr>
              <a:t>Bijvoorbeeld: 2 stappen naar voren, dan naar links draaien, 3 stappen naar voren etc. </a:t>
            </a:r>
          </a:p>
        </p:txBody>
      </p:sp>
      <p:sp>
        <p:nvSpPr>
          <p:cNvPr id="12" name="Rectangle 11">
            <a:extLst>
              <a:ext uri="{FF2B5EF4-FFF2-40B4-BE49-F238E27FC236}">
                <a16:creationId xmlns:a16="http://schemas.microsoft.com/office/drawing/2014/main" id="{174C4FC1-11DB-4264-BD52-92E0DBE8722B}"/>
              </a:ext>
            </a:extLst>
          </p:cNvPr>
          <p:cNvSpPr/>
          <p:nvPr/>
        </p:nvSpPr>
        <p:spPr>
          <a:xfrm>
            <a:off x="431995" y="223761"/>
            <a:ext cx="6482080" cy="261610"/>
          </a:xfrm>
          <a:prstGeom prst="rect">
            <a:avLst/>
          </a:prstGeom>
        </p:spPr>
        <p:txBody>
          <a:bodyPr wrap="square">
            <a:spAutoFit/>
          </a:bodyPr>
          <a:lstStyle/>
          <a:p>
            <a:r>
              <a:rPr lang="nl-NL" sz="1050" i="1">
                <a:latin typeface="Calibri Light" panose="020F0302020204030204" pitchFamily="34" charset="0"/>
                <a:cs typeface="Calibri Light" panose="020F0302020204030204" pitchFamily="34" charset="0"/>
              </a:rPr>
              <a:t>LET OP: Voor deze les zijn geen slides benodigd – je kunt direct naar de scratch pagina gaan in stap 3.</a:t>
            </a:r>
            <a:endParaRPr lang="nl-NL" sz="1050">
              <a:latin typeface="Calibri Light" panose="020F03020202040302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2146C27A-49EC-4DDD-BF09-E76149F63C3A}"/>
              </a:ext>
            </a:extLst>
          </p:cNvPr>
          <p:cNvPicPr>
            <a:picLocks noChangeAspect="1"/>
          </p:cNvPicPr>
          <p:nvPr/>
        </p:nvPicPr>
        <p:blipFill>
          <a:blip r:embed="rId8"/>
          <a:stretch>
            <a:fillRect/>
          </a:stretch>
        </p:blipFill>
        <p:spPr>
          <a:xfrm>
            <a:off x="0" y="-11698"/>
            <a:ext cx="2304488" cy="274344"/>
          </a:xfrm>
          <a:prstGeom prst="rect">
            <a:avLst/>
          </a:prstGeom>
        </p:spPr>
      </p:pic>
      <p:pic>
        <p:nvPicPr>
          <p:cNvPr id="5" name="Picture 4">
            <a:extLst>
              <a:ext uri="{FF2B5EF4-FFF2-40B4-BE49-F238E27FC236}">
                <a16:creationId xmlns:a16="http://schemas.microsoft.com/office/drawing/2014/main" id="{E8F22C6F-64BE-4A11-83AC-5F70298685C1}"/>
              </a:ext>
            </a:extLst>
          </p:cNvPr>
          <p:cNvPicPr>
            <a:picLocks noChangeAspect="1"/>
          </p:cNvPicPr>
          <p:nvPr/>
        </p:nvPicPr>
        <p:blipFill>
          <a:blip r:embed="rId9"/>
          <a:stretch>
            <a:fillRect/>
          </a:stretch>
        </p:blipFill>
        <p:spPr>
          <a:xfrm>
            <a:off x="7741798" y="0"/>
            <a:ext cx="1402202" cy="274344"/>
          </a:xfrm>
          <a:prstGeom prst="rect">
            <a:avLst/>
          </a:prstGeom>
        </p:spPr>
      </p:pic>
      <p:pic>
        <p:nvPicPr>
          <p:cNvPr id="14" name="Picture 13">
            <a:extLst>
              <a:ext uri="{FF2B5EF4-FFF2-40B4-BE49-F238E27FC236}">
                <a16:creationId xmlns:a16="http://schemas.microsoft.com/office/drawing/2014/main" id="{1DB654A2-DA23-4AB2-8942-4447D57C8A02}"/>
              </a:ext>
            </a:extLst>
          </p:cNvPr>
          <p:cNvPicPr>
            <a:picLocks noChangeAspect="1"/>
          </p:cNvPicPr>
          <p:nvPr/>
        </p:nvPicPr>
        <p:blipFill>
          <a:blip r:embed="rId10"/>
          <a:stretch>
            <a:fillRect/>
          </a:stretch>
        </p:blipFill>
        <p:spPr>
          <a:xfrm>
            <a:off x="212693" y="396588"/>
            <a:ext cx="5675868" cy="749873"/>
          </a:xfrm>
          <a:prstGeom prst="rect">
            <a:avLst/>
          </a:prstGeom>
        </p:spPr>
      </p:pic>
    </p:spTree>
    <p:extLst>
      <p:ext uri="{BB962C8B-B14F-4D97-AF65-F5344CB8AC3E}">
        <p14:creationId xmlns:p14="http://schemas.microsoft.com/office/powerpoint/2010/main" val="2294435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1808443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5"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5</a:t>
            </a:fld>
            <a:endParaRPr lang="nl-NL"/>
          </a:p>
        </p:txBody>
      </p:sp>
      <p:sp>
        <p:nvSpPr>
          <p:cNvPr id="8" name="TextBox 7">
            <a:extLst>
              <a:ext uri="{FF2B5EF4-FFF2-40B4-BE49-F238E27FC236}">
                <a16:creationId xmlns:a16="http://schemas.microsoft.com/office/drawing/2014/main" id="{7145C987-7043-4BB6-8F37-319F68C0FE16}"/>
              </a:ext>
            </a:extLst>
          </p:cNvPr>
          <p:cNvSpPr txBox="1"/>
          <p:nvPr/>
        </p:nvSpPr>
        <p:spPr>
          <a:xfrm>
            <a:off x="443374" y="1395875"/>
            <a:ext cx="5103986" cy="2851999"/>
          </a:xfrm>
          <a:prstGeom prst="rect">
            <a:avLst/>
          </a:prstGeom>
          <a:noFill/>
        </p:spPr>
        <p:txBody>
          <a:bodyPr wrap="square" rtlCol="0">
            <a:spAutoFit/>
          </a:bodyPr>
          <a:lstStyle/>
          <a:p>
            <a:pPr>
              <a:lnSpc>
                <a:spcPts val="1800"/>
              </a:lnSpc>
            </a:pPr>
            <a:r>
              <a:rPr lang="nl-NL" sz="1400" b="1">
                <a:latin typeface="Calibri Light" panose="020F0302020204030204" pitchFamily="34" charset="0"/>
                <a:cs typeface="Calibri Light" panose="020F0302020204030204" pitchFamily="34" charset="0"/>
              </a:rPr>
              <a:t>Vertel aan de leerlingen: </a:t>
            </a:r>
            <a:r>
              <a:rPr lang="nl-NL" sz="1400">
                <a:latin typeface="Calibri Light" panose="020F0302020204030204" pitchFamily="34" charset="0"/>
                <a:cs typeface="Calibri Light" panose="020F0302020204030204" pitchFamily="34" charset="0"/>
              </a:rPr>
              <a:t>Vandaag gaan jullie een algoritme maken op de computer. Dat gaan we doen in een programma. Dat heet Scratch. </a:t>
            </a:r>
            <a:r>
              <a:rPr lang="nl-NL" sz="1400" b="1">
                <a:latin typeface="Calibri Light" panose="020F0302020204030204" pitchFamily="34" charset="0"/>
                <a:cs typeface="Calibri Light" panose="020F0302020204030204" pitchFamily="34" charset="0"/>
              </a:rPr>
              <a:t>Kent iemand dat? </a:t>
            </a:r>
            <a:r>
              <a:rPr lang="nl-NL" sz="1400">
                <a:latin typeface="Calibri Light" panose="020F0302020204030204" pitchFamily="34" charset="0"/>
                <a:cs typeface="Calibri Light" panose="020F0302020204030204" pitchFamily="34" charset="0"/>
              </a:rPr>
              <a:t>Zo ja, geef twee leerlingen een beurt om er over te vertellen. Bedank hen en vul eventueel aan. </a:t>
            </a:r>
          </a:p>
          <a:p>
            <a:pPr>
              <a:lnSpc>
                <a:spcPts val="1800"/>
              </a:lnSpc>
            </a:pPr>
            <a:endParaRPr lang="nl-NL" sz="1400">
              <a:latin typeface="Calibri Light" panose="020F0302020204030204" pitchFamily="34" charset="0"/>
              <a:cs typeface="Calibri Light" panose="020F0302020204030204" pitchFamily="34" charset="0"/>
            </a:endParaRPr>
          </a:p>
          <a:p>
            <a:pPr>
              <a:lnSpc>
                <a:spcPts val="1800"/>
              </a:lnSpc>
            </a:pPr>
            <a:r>
              <a:rPr lang="nl-NL" sz="1400">
                <a:latin typeface="Calibri Light" panose="020F0302020204030204" pitchFamily="34" charset="0"/>
                <a:cs typeface="Calibri Light" panose="020F0302020204030204" pitchFamily="34" charset="0"/>
              </a:rPr>
              <a:t>Scratch is een programma waarin je zelf games, verhalen of films kunt programmeren. Dat doe je door digitale legosteentjes in elkaar te klikken. Al die steentjes bij elkaar is dan een </a:t>
            </a:r>
            <a:r>
              <a:rPr lang="nl-NL" sz="1400" b="1">
                <a:latin typeface="Calibri Light" panose="020F0302020204030204" pitchFamily="34" charset="0"/>
                <a:cs typeface="Calibri Light" panose="020F0302020204030204" pitchFamily="34" charset="0"/>
              </a:rPr>
              <a:t>algoritme</a:t>
            </a:r>
            <a:r>
              <a:rPr lang="nl-NL" sz="1400">
                <a:latin typeface="Calibri Light" panose="020F0302020204030204" pitchFamily="34" charset="0"/>
                <a:cs typeface="Calibri Light" panose="020F0302020204030204" pitchFamily="34" charset="0"/>
              </a:rPr>
              <a:t>. Het poppetje (</a:t>
            </a:r>
            <a:r>
              <a:rPr lang="nl-NL" sz="1400" b="1" err="1">
                <a:latin typeface="Calibri Light" panose="020F0302020204030204" pitchFamily="34" charset="0"/>
                <a:cs typeface="Calibri Light" panose="020F0302020204030204" pitchFamily="34" charset="0"/>
              </a:rPr>
              <a:t>sprite</a:t>
            </a:r>
            <a:r>
              <a:rPr lang="nl-NL" sz="1400">
                <a:latin typeface="Calibri Light" panose="020F0302020204030204" pitchFamily="34" charset="0"/>
                <a:cs typeface="Calibri Light" panose="020F0302020204030204" pitchFamily="34" charset="0"/>
              </a:rPr>
              <a:t>) wat ze standaard gebruiken in Scratch is een oranje kat. </a:t>
            </a:r>
          </a:p>
          <a:p>
            <a:pPr>
              <a:lnSpc>
                <a:spcPts val="1800"/>
              </a:lnSpc>
            </a:pPr>
            <a:endParaRPr lang="nl-NL" sz="1400">
              <a:latin typeface="Calibri Light" panose="020F0302020204030204" pitchFamily="34" charset="0"/>
              <a:cs typeface="Calibri Light" panose="020F0302020204030204" pitchFamily="34" charset="0"/>
            </a:endParaRPr>
          </a:p>
          <a:p>
            <a:pPr>
              <a:lnSpc>
                <a:spcPts val="1800"/>
              </a:lnSpc>
            </a:pPr>
            <a:r>
              <a:rPr lang="nl-NL" sz="1400" b="1">
                <a:latin typeface="Calibri Light" panose="020F0302020204030204" pitchFamily="34" charset="0"/>
                <a:cs typeface="Calibri Light" panose="020F0302020204030204" pitchFamily="34" charset="0"/>
              </a:rPr>
              <a:t>Laten we beginnen!</a:t>
            </a:r>
          </a:p>
        </p:txBody>
      </p:sp>
      <p:pic>
        <p:nvPicPr>
          <p:cNvPr id="16386" name="Picture 2" descr="The V4T - Videogames 4 Teachers project">
            <a:extLst>
              <a:ext uri="{FF2B5EF4-FFF2-40B4-BE49-F238E27FC236}">
                <a16:creationId xmlns:a16="http://schemas.microsoft.com/office/drawing/2014/main" id="{FD398D1A-936D-4EC8-A69B-FBDE3B503A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2766" y="1527846"/>
            <a:ext cx="2639428" cy="2639428"/>
          </a:xfrm>
          <a:prstGeom prst="rect">
            <a:avLst/>
          </a:prstGeom>
          <a:noFill/>
          <a:ln w="57150">
            <a:solidFill>
              <a:srgbClr val="EF7B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13A775E-6DF9-49AC-A4AD-9035CCD7D09C}"/>
              </a:ext>
            </a:extLst>
          </p:cNvPr>
          <p:cNvPicPr>
            <a:picLocks noChangeAspect="1"/>
          </p:cNvPicPr>
          <p:nvPr/>
        </p:nvPicPr>
        <p:blipFill>
          <a:blip r:embed="rId9"/>
          <a:stretch>
            <a:fillRect/>
          </a:stretch>
        </p:blipFill>
        <p:spPr>
          <a:xfrm>
            <a:off x="0" y="-11698"/>
            <a:ext cx="2304488" cy="274344"/>
          </a:xfrm>
          <a:prstGeom prst="rect">
            <a:avLst/>
          </a:prstGeom>
        </p:spPr>
      </p:pic>
      <p:pic>
        <p:nvPicPr>
          <p:cNvPr id="3" name="Picture 2">
            <a:extLst>
              <a:ext uri="{FF2B5EF4-FFF2-40B4-BE49-F238E27FC236}">
                <a16:creationId xmlns:a16="http://schemas.microsoft.com/office/drawing/2014/main" id="{22CDF00B-C48A-478E-9DFE-F27C1E2F27A2}"/>
              </a:ext>
            </a:extLst>
          </p:cNvPr>
          <p:cNvPicPr>
            <a:picLocks noChangeAspect="1"/>
          </p:cNvPicPr>
          <p:nvPr/>
        </p:nvPicPr>
        <p:blipFill>
          <a:blip r:embed="rId10"/>
          <a:stretch>
            <a:fillRect/>
          </a:stretch>
        </p:blipFill>
        <p:spPr>
          <a:xfrm>
            <a:off x="7741798" y="-11698"/>
            <a:ext cx="1402202" cy="274344"/>
          </a:xfrm>
          <a:prstGeom prst="rect">
            <a:avLst/>
          </a:prstGeom>
        </p:spPr>
      </p:pic>
      <p:pic>
        <p:nvPicPr>
          <p:cNvPr id="12" name="Picture 11">
            <a:extLst>
              <a:ext uri="{FF2B5EF4-FFF2-40B4-BE49-F238E27FC236}">
                <a16:creationId xmlns:a16="http://schemas.microsoft.com/office/drawing/2014/main" id="{CDF92D98-D5B2-4845-B2A7-B29D21584268}"/>
              </a:ext>
            </a:extLst>
          </p:cNvPr>
          <p:cNvPicPr>
            <a:picLocks noChangeAspect="1"/>
          </p:cNvPicPr>
          <p:nvPr/>
        </p:nvPicPr>
        <p:blipFill>
          <a:blip r:embed="rId11"/>
          <a:stretch>
            <a:fillRect/>
          </a:stretch>
        </p:blipFill>
        <p:spPr>
          <a:xfrm>
            <a:off x="213639" y="393540"/>
            <a:ext cx="8498561" cy="755970"/>
          </a:xfrm>
          <a:prstGeom prst="rect">
            <a:avLst/>
          </a:prstGeom>
        </p:spPr>
      </p:pic>
    </p:spTree>
    <p:extLst>
      <p:ext uri="{BB962C8B-B14F-4D97-AF65-F5344CB8AC3E}">
        <p14:creationId xmlns:p14="http://schemas.microsoft.com/office/powerpoint/2010/main" val="379974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470305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3"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6</a:t>
            </a:fld>
            <a:endParaRPr lang="nl-NL"/>
          </a:p>
        </p:txBody>
      </p:sp>
      <p:sp>
        <p:nvSpPr>
          <p:cNvPr id="8" name="TextBox 7">
            <a:extLst>
              <a:ext uri="{FF2B5EF4-FFF2-40B4-BE49-F238E27FC236}">
                <a16:creationId xmlns:a16="http://schemas.microsoft.com/office/drawing/2014/main" id="{7145C987-7043-4BB6-8F37-319F68C0FE16}"/>
              </a:ext>
            </a:extLst>
          </p:cNvPr>
          <p:cNvSpPr txBox="1"/>
          <p:nvPr/>
        </p:nvSpPr>
        <p:spPr>
          <a:xfrm>
            <a:off x="441960" y="1394460"/>
            <a:ext cx="8270240" cy="3236720"/>
          </a:xfrm>
          <a:prstGeom prst="rect">
            <a:avLst/>
          </a:prstGeom>
          <a:noFill/>
        </p:spPr>
        <p:txBody>
          <a:bodyPr wrap="square" rtlCol="0">
            <a:spAutoFit/>
          </a:bodyPr>
          <a:lstStyle/>
          <a:p>
            <a:pPr>
              <a:lnSpc>
                <a:spcPts val="1800"/>
              </a:lnSpc>
              <a:spcAft>
                <a:spcPts val="600"/>
              </a:spcAft>
            </a:pPr>
            <a:r>
              <a:rPr lang="nl-NL" sz="1400" b="1">
                <a:latin typeface="Calibri Light" panose="020F0302020204030204" pitchFamily="34" charset="0"/>
                <a:cs typeface="Calibri Light" panose="020F0302020204030204" pitchFamily="34" charset="0"/>
              </a:rPr>
              <a:t>Vertel: </a:t>
            </a:r>
            <a:r>
              <a:rPr lang="nl-NL" sz="1400">
                <a:latin typeface="Calibri Light" panose="020F0302020204030204" pitchFamily="34" charset="0"/>
                <a:cs typeface="Calibri Light" panose="020F0302020204030204" pitchFamily="34" charset="0"/>
              </a:rPr>
              <a:t>We hebben net geleerd dat je een algoritme nodig hebt om uit een doolhof te komen, dit zou je kunnen programmeren in Scratch. Wijs naar het bord en vertel aan de leerlingen: Zo ziet Scratch eruit. Het bestaat uit vier belangrijke onderdelen; </a:t>
            </a:r>
          </a:p>
          <a:p>
            <a:pPr marL="228600" indent="-228600">
              <a:lnSpc>
                <a:spcPts val="1800"/>
              </a:lnSpc>
              <a:spcAft>
                <a:spcPts val="600"/>
              </a:spcAft>
              <a:buAutoNum type="arabicParenR"/>
            </a:pPr>
            <a:r>
              <a:rPr lang="nl-NL" sz="1400" b="1">
                <a:latin typeface="Calibri Light" panose="020F0302020204030204" pitchFamily="34" charset="0"/>
                <a:cs typeface="Calibri Light" panose="020F0302020204030204" pitchFamily="34" charset="0"/>
              </a:rPr>
              <a:t>Rechtsboven</a:t>
            </a:r>
            <a:r>
              <a:rPr lang="nl-NL" sz="1400">
                <a:latin typeface="Calibri Light" panose="020F0302020204030204" pitchFamily="34" charset="0"/>
                <a:cs typeface="Calibri Light" panose="020F0302020204030204" pitchFamily="34" charset="0"/>
              </a:rPr>
              <a:t> zie je het </a:t>
            </a:r>
            <a:r>
              <a:rPr lang="nl-NL" sz="1400" b="1">
                <a:latin typeface="Calibri Light" panose="020F0302020204030204" pitchFamily="34" charset="0"/>
                <a:cs typeface="Calibri Light" panose="020F0302020204030204" pitchFamily="34" charset="0"/>
              </a:rPr>
              <a:t>speelveld</a:t>
            </a:r>
            <a:r>
              <a:rPr lang="nl-NL" sz="1400">
                <a:latin typeface="Calibri Light" panose="020F0302020204030204" pitchFamily="34" charset="0"/>
                <a:cs typeface="Calibri Light" panose="020F0302020204030204" pitchFamily="34" charset="0"/>
              </a:rPr>
              <a:t> waarin jouw </a:t>
            </a:r>
            <a:r>
              <a:rPr lang="nl-NL" sz="1400" err="1">
                <a:latin typeface="Calibri Light" panose="020F0302020204030204" pitchFamily="34" charset="0"/>
                <a:cs typeface="Calibri Light" panose="020F0302020204030204" pitchFamily="34" charset="0"/>
              </a:rPr>
              <a:t>sprite</a:t>
            </a:r>
            <a:r>
              <a:rPr lang="nl-NL" sz="1400">
                <a:latin typeface="Calibri Light" panose="020F0302020204030204" pitchFamily="34" charset="0"/>
                <a:cs typeface="Calibri Light" panose="020F0302020204030204" pitchFamily="34" charset="0"/>
              </a:rPr>
              <a:t> (in dit geval de kat) zich kan bewegen door het doolhof dat we gaan bouwen</a:t>
            </a:r>
          </a:p>
          <a:p>
            <a:pPr marL="228600" indent="-228600">
              <a:lnSpc>
                <a:spcPts val="1800"/>
              </a:lnSpc>
              <a:spcAft>
                <a:spcPts val="600"/>
              </a:spcAft>
              <a:buAutoNum type="arabicParenR"/>
            </a:pPr>
            <a:r>
              <a:rPr lang="nl-NL" sz="1400" b="1">
                <a:latin typeface="Calibri Light" panose="020F0302020204030204" pitchFamily="34" charset="0"/>
                <a:cs typeface="Calibri Light" panose="020F0302020204030204" pitchFamily="34" charset="0"/>
              </a:rPr>
              <a:t>Rechtsonder</a:t>
            </a:r>
            <a:r>
              <a:rPr lang="nl-NL" sz="1400">
                <a:latin typeface="Calibri Light" panose="020F0302020204030204" pitchFamily="34" charset="0"/>
                <a:cs typeface="Calibri Light" panose="020F0302020204030204" pitchFamily="34" charset="0"/>
              </a:rPr>
              <a:t> zie je het scherm waarin je de </a:t>
            </a:r>
            <a:r>
              <a:rPr lang="nl-NL" sz="1400" err="1">
                <a:latin typeface="Calibri Light" panose="020F0302020204030204" pitchFamily="34" charset="0"/>
                <a:cs typeface="Calibri Light" panose="020F0302020204030204" pitchFamily="34" charset="0"/>
              </a:rPr>
              <a:t>sprite</a:t>
            </a:r>
            <a:r>
              <a:rPr lang="nl-NL" sz="1400">
                <a:latin typeface="Calibri Light" panose="020F0302020204030204" pitchFamily="34" charset="0"/>
                <a:cs typeface="Calibri Light" panose="020F0302020204030204" pitchFamily="34" charset="0"/>
              </a:rPr>
              <a:t> ziet en van grootte en positie kunt veranderen. Als je extra </a:t>
            </a:r>
            <a:r>
              <a:rPr lang="nl-NL" sz="1400" err="1">
                <a:latin typeface="Calibri Light" panose="020F0302020204030204" pitchFamily="34" charset="0"/>
                <a:cs typeface="Calibri Light" panose="020F0302020204030204" pitchFamily="34" charset="0"/>
              </a:rPr>
              <a:t>sprites</a:t>
            </a:r>
            <a:r>
              <a:rPr lang="nl-NL" sz="1400">
                <a:latin typeface="Calibri Light" panose="020F0302020204030204" pitchFamily="34" charset="0"/>
                <a:cs typeface="Calibri Light" panose="020F0302020204030204" pitchFamily="34" charset="0"/>
              </a:rPr>
              <a:t> toevoegt, zijn die hier ook zichtbaar.</a:t>
            </a:r>
          </a:p>
          <a:p>
            <a:pPr marL="228600" indent="-228600">
              <a:lnSpc>
                <a:spcPts val="1800"/>
              </a:lnSpc>
              <a:spcAft>
                <a:spcPts val="600"/>
              </a:spcAft>
              <a:buAutoNum type="arabicParenR"/>
            </a:pPr>
            <a:r>
              <a:rPr lang="nl-NL" sz="1400">
                <a:latin typeface="Calibri Light" panose="020F0302020204030204" pitchFamily="34" charset="0"/>
                <a:cs typeface="Calibri Light" panose="020F0302020204030204" pitchFamily="34" charset="0"/>
              </a:rPr>
              <a:t>Aan de </a:t>
            </a:r>
            <a:r>
              <a:rPr lang="nl-NL" sz="1400" b="1">
                <a:latin typeface="Calibri Light" panose="020F0302020204030204" pitchFamily="34" charset="0"/>
                <a:cs typeface="Calibri Light" panose="020F0302020204030204" pitchFamily="34" charset="0"/>
              </a:rPr>
              <a:t>linkerkant</a:t>
            </a:r>
            <a:r>
              <a:rPr lang="nl-NL" sz="1400">
                <a:latin typeface="Calibri Light" panose="020F0302020204030204" pitchFamily="34" charset="0"/>
                <a:cs typeface="Calibri Light" panose="020F0302020204030204" pitchFamily="34" charset="0"/>
              </a:rPr>
              <a:t> zie je alle verschillende “</a:t>
            </a:r>
            <a:r>
              <a:rPr lang="nl-NL" sz="1400" b="1">
                <a:latin typeface="Calibri Light" panose="020F0302020204030204" pitchFamily="34" charset="0"/>
                <a:cs typeface="Calibri Light" panose="020F0302020204030204" pitchFamily="34" charset="0"/>
              </a:rPr>
              <a:t>legostenen</a:t>
            </a:r>
            <a:r>
              <a:rPr lang="nl-NL" sz="1400">
                <a:latin typeface="Calibri Light" panose="020F0302020204030204" pitchFamily="34" charset="0"/>
                <a:cs typeface="Calibri Light" panose="020F0302020204030204" pitchFamily="34" charset="0"/>
              </a:rPr>
              <a:t>” waarmee je de </a:t>
            </a:r>
            <a:r>
              <a:rPr lang="nl-NL" sz="1400" err="1">
                <a:latin typeface="Calibri Light" panose="020F0302020204030204" pitchFamily="34" charset="0"/>
                <a:cs typeface="Calibri Light" panose="020F0302020204030204" pitchFamily="34" charset="0"/>
              </a:rPr>
              <a:t>sprite</a:t>
            </a:r>
            <a:r>
              <a:rPr lang="nl-NL" sz="1400">
                <a:latin typeface="Calibri Light" panose="020F0302020204030204" pitchFamily="34" charset="0"/>
                <a:cs typeface="Calibri Light" panose="020F0302020204030204" pitchFamily="34" charset="0"/>
              </a:rPr>
              <a:t> opdrachten kunt laten uitvoeren. </a:t>
            </a:r>
          </a:p>
          <a:p>
            <a:pPr>
              <a:lnSpc>
                <a:spcPts val="1800"/>
              </a:lnSpc>
              <a:spcAft>
                <a:spcPts val="600"/>
              </a:spcAft>
            </a:pPr>
            <a:r>
              <a:rPr lang="nl-NL" sz="1400" b="1" i="1">
                <a:latin typeface="Calibri Light" panose="020F0302020204030204" pitchFamily="34" charset="0"/>
                <a:cs typeface="Calibri Light" panose="020F0302020204030204" pitchFamily="34" charset="0"/>
              </a:rPr>
              <a:t>Let op: </a:t>
            </a:r>
            <a:r>
              <a:rPr lang="nl-NL" sz="1400" i="1">
                <a:latin typeface="Calibri Light" panose="020F0302020204030204" pitchFamily="34" charset="0"/>
                <a:cs typeface="Calibri Light" panose="020F0302020204030204" pitchFamily="34" charset="0"/>
              </a:rPr>
              <a:t>De kleuren van de legostenen geven aan wat voor soort code het is, bijv. een beweging, een geluid, een gebeurtenis, etc.</a:t>
            </a:r>
          </a:p>
          <a:p>
            <a:pPr>
              <a:lnSpc>
                <a:spcPts val="1800"/>
              </a:lnSpc>
              <a:spcAft>
                <a:spcPts val="600"/>
              </a:spcAft>
            </a:pPr>
            <a:r>
              <a:rPr lang="nl-NL" sz="1400">
                <a:latin typeface="Calibri Light" panose="020F0302020204030204" pitchFamily="34" charset="0"/>
                <a:cs typeface="Calibri Light" panose="020F0302020204030204" pitchFamily="34" charset="0"/>
              </a:rPr>
              <a:t>4)  In het </a:t>
            </a:r>
            <a:r>
              <a:rPr lang="nl-NL" sz="1400" b="1">
                <a:latin typeface="Calibri Light" panose="020F0302020204030204" pitchFamily="34" charset="0"/>
                <a:cs typeface="Calibri Light" panose="020F0302020204030204" pitchFamily="34" charset="0"/>
              </a:rPr>
              <a:t>midden</a:t>
            </a:r>
            <a:r>
              <a:rPr lang="nl-NL" sz="1400">
                <a:latin typeface="Calibri Light" panose="020F0302020204030204" pitchFamily="34" charset="0"/>
                <a:cs typeface="Calibri Light" panose="020F0302020204030204" pitchFamily="34" charset="0"/>
              </a:rPr>
              <a:t> zie je het vlak waar je de legostenen naartoe sleept om de code te bouwen (dus ons algoritme); het </a:t>
            </a:r>
            <a:r>
              <a:rPr lang="nl-NL" sz="1400" b="1">
                <a:latin typeface="Calibri Light" panose="020F0302020204030204" pitchFamily="34" charset="0"/>
                <a:cs typeface="Calibri Light" panose="020F0302020204030204" pitchFamily="34" charset="0"/>
              </a:rPr>
              <a:t>programmeerveld</a:t>
            </a:r>
          </a:p>
        </p:txBody>
      </p:sp>
      <p:pic>
        <p:nvPicPr>
          <p:cNvPr id="10" name="Picture 9">
            <a:extLst>
              <a:ext uri="{FF2B5EF4-FFF2-40B4-BE49-F238E27FC236}">
                <a16:creationId xmlns:a16="http://schemas.microsoft.com/office/drawing/2014/main" id="{1BF26EE3-C534-44ED-9311-AB9210C652E0}"/>
              </a:ext>
            </a:extLst>
          </p:cNvPr>
          <p:cNvPicPr>
            <a:picLocks noChangeAspect="1"/>
          </p:cNvPicPr>
          <p:nvPr/>
        </p:nvPicPr>
        <p:blipFill>
          <a:blip r:embed="rId8"/>
          <a:stretch>
            <a:fillRect/>
          </a:stretch>
        </p:blipFill>
        <p:spPr>
          <a:xfrm>
            <a:off x="0" y="-11698"/>
            <a:ext cx="2304488" cy="274344"/>
          </a:xfrm>
          <a:prstGeom prst="rect">
            <a:avLst/>
          </a:prstGeom>
        </p:spPr>
      </p:pic>
      <p:pic>
        <p:nvPicPr>
          <p:cNvPr id="12" name="Picture 11">
            <a:extLst>
              <a:ext uri="{FF2B5EF4-FFF2-40B4-BE49-F238E27FC236}">
                <a16:creationId xmlns:a16="http://schemas.microsoft.com/office/drawing/2014/main" id="{47B11D87-AE23-4DE1-81CF-68A7A4B30629}"/>
              </a:ext>
            </a:extLst>
          </p:cNvPr>
          <p:cNvPicPr>
            <a:picLocks noChangeAspect="1"/>
          </p:cNvPicPr>
          <p:nvPr/>
        </p:nvPicPr>
        <p:blipFill>
          <a:blip r:embed="rId9"/>
          <a:stretch>
            <a:fillRect/>
          </a:stretch>
        </p:blipFill>
        <p:spPr>
          <a:xfrm>
            <a:off x="7741798" y="-11698"/>
            <a:ext cx="1402202" cy="274344"/>
          </a:xfrm>
          <a:prstGeom prst="rect">
            <a:avLst/>
          </a:prstGeom>
        </p:spPr>
      </p:pic>
      <p:pic>
        <p:nvPicPr>
          <p:cNvPr id="5" name="Picture 4">
            <a:extLst>
              <a:ext uri="{FF2B5EF4-FFF2-40B4-BE49-F238E27FC236}">
                <a16:creationId xmlns:a16="http://schemas.microsoft.com/office/drawing/2014/main" id="{044CDE53-0722-4763-B915-9BD4D23B5916}"/>
              </a:ext>
            </a:extLst>
          </p:cNvPr>
          <p:cNvPicPr>
            <a:picLocks noChangeAspect="1"/>
          </p:cNvPicPr>
          <p:nvPr/>
        </p:nvPicPr>
        <p:blipFill>
          <a:blip r:embed="rId10"/>
          <a:stretch>
            <a:fillRect/>
          </a:stretch>
        </p:blipFill>
        <p:spPr>
          <a:xfrm>
            <a:off x="213639" y="375918"/>
            <a:ext cx="8498561" cy="755970"/>
          </a:xfrm>
          <a:prstGeom prst="rect">
            <a:avLst/>
          </a:prstGeom>
        </p:spPr>
      </p:pic>
    </p:spTree>
    <p:extLst>
      <p:ext uri="{BB962C8B-B14F-4D97-AF65-F5344CB8AC3E}">
        <p14:creationId xmlns:p14="http://schemas.microsoft.com/office/powerpoint/2010/main" val="2669660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943761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1" name="think-cell Slide" r:id="rId8" imgW="395" imgH="394" progId="TCLayout.ActiveDocument.1">
                  <p:embed/>
                </p:oleObj>
              </mc:Choice>
              <mc:Fallback>
                <p:oleObj name="think-cell Slide" r:id="rId8"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7</a:t>
            </a:fld>
            <a:endParaRPr lang="nl-NL"/>
          </a:p>
        </p:txBody>
      </p:sp>
      <p:pic>
        <p:nvPicPr>
          <p:cNvPr id="5" name="DV_Instructievideo 1_July version2">
            <a:hlinkClick r:id="" action="ppaction://media"/>
            <a:extLst>
              <a:ext uri="{FF2B5EF4-FFF2-40B4-BE49-F238E27FC236}">
                <a16:creationId xmlns:a16="http://schemas.microsoft.com/office/drawing/2014/main" id="{B80B8EEE-3E83-43DC-A029-3227AF58FB4A}"/>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1389844" y="1142477"/>
            <a:ext cx="6364313" cy="3864387"/>
          </a:xfrm>
          <a:prstGeom prst="rect">
            <a:avLst/>
          </a:prstGeom>
        </p:spPr>
      </p:pic>
      <p:pic>
        <p:nvPicPr>
          <p:cNvPr id="10" name="Picture 9">
            <a:extLst>
              <a:ext uri="{FF2B5EF4-FFF2-40B4-BE49-F238E27FC236}">
                <a16:creationId xmlns:a16="http://schemas.microsoft.com/office/drawing/2014/main" id="{B4E81FD9-B48E-47C8-9E5B-CC4D90733474}"/>
              </a:ext>
            </a:extLst>
          </p:cNvPr>
          <p:cNvPicPr>
            <a:picLocks noChangeAspect="1"/>
          </p:cNvPicPr>
          <p:nvPr/>
        </p:nvPicPr>
        <p:blipFill>
          <a:blip r:embed="rId11"/>
          <a:stretch>
            <a:fillRect/>
          </a:stretch>
        </p:blipFill>
        <p:spPr>
          <a:xfrm>
            <a:off x="0" y="-11698"/>
            <a:ext cx="2304488" cy="274344"/>
          </a:xfrm>
          <a:prstGeom prst="rect">
            <a:avLst/>
          </a:prstGeom>
        </p:spPr>
      </p:pic>
      <p:pic>
        <p:nvPicPr>
          <p:cNvPr id="3" name="Picture 2">
            <a:extLst>
              <a:ext uri="{FF2B5EF4-FFF2-40B4-BE49-F238E27FC236}">
                <a16:creationId xmlns:a16="http://schemas.microsoft.com/office/drawing/2014/main" id="{3DA65F26-FAF1-4B33-A3DE-531217ABEE94}"/>
              </a:ext>
            </a:extLst>
          </p:cNvPr>
          <p:cNvPicPr>
            <a:picLocks noChangeAspect="1"/>
          </p:cNvPicPr>
          <p:nvPr/>
        </p:nvPicPr>
        <p:blipFill>
          <a:blip r:embed="rId12"/>
          <a:stretch>
            <a:fillRect/>
          </a:stretch>
        </p:blipFill>
        <p:spPr>
          <a:xfrm>
            <a:off x="7741798" y="-11698"/>
            <a:ext cx="1402202" cy="274344"/>
          </a:xfrm>
          <a:prstGeom prst="rect">
            <a:avLst/>
          </a:prstGeom>
        </p:spPr>
      </p:pic>
      <p:pic>
        <p:nvPicPr>
          <p:cNvPr id="8" name="Picture 7">
            <a:extLst>
              <a:ext uri="{FF2B5EF4-FFF2-40B4-BE49-F238E27FC236}">
                <a16:creationId xmlns:a16="http://schemas.microsoft.com/office/drawing/2014/main" id="{9E8D05E9-0DB8-459B-9E6C-23C99FCD626B}"/>
              </a:ext>
            </a:extLst>
          </p:cNvPr>
          <p:cNvPicPr>
            <a:picLocks noChangeAspect="1"/>
          </p:cNvPicPr>
          <p:nvPr/>
        </p:nvPicPr>
        <p:blipFill>
          <a:blip r:embed="rId13"/>
          <a:stretch>
            <a:fillRect/>
          </a:stretch>
        </p:blipFill>
        <p:spPr>
          <a:xfrm>
            <a:off x="205839" y="382015"/>
            <a:ext cx="6194073" cy="749873"/>
          </a:xfrm>
          <a:prstGeom prst="rect">
            <a:avLst/>
          </a:prstGeom>
        </p:spPr>
      </p:pic>
    </p:spTree>
    <p:extLst>
      <p:ext uri="{BB962C8B-B14F-4D97-AF65-F5344CB8AC3E}">
        <p14:creationId xmlns:p14="http://schemas.microsoft.com/office/powerpoint/2010/main" val="10640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4110783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29"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8</a:t>
            </a:fld>
            <a:endParaRPr lang="nl-NL"/>
          </a:p>
        </p:txBody>
      </p:sp>
      <p:sp>
        <p:nvSpPr>
          <p:cNvPr id="8" name="TextBox 7">
            <a:extLst>
              <a:ext uri="{FF2B5EF4-FFF2-40B4-BE49-F238E27FC236}">
                <a16:creationId xmlns:a16="http://schemas.microsoft.com/office/drawing/2014/main" id="{7145C987-7043-4BB6-8F37-319F68C0FE16}"/>
              </a:ext>
            </a:extLst>
          </p:cNvPr>
          <p:cNvSpPr txBox="1"/>
          <p:nvPr/>
        </p:nvSpPr>
        <p:spPr>
          <a:xfrm>
            <a:off x="431799" y="1384300"/>
            <a:ext cx="8280400" cy="3323987"/>
          </a:xfrm>
          <a:prstGeom prst="rect">
            <a:avLst/>
          </a:prstGeom>
          <a:noFill/>
        </p:spPr>
        <p:txBody>
          <a:bodyPr wrap="square" rtlCol="0">
            <a:spAutoFit/>
          </a:bodyPr>
          <a:lstStyle/>
          <a:p>
            <a:r>
              <a:rPr lang="nl-NL" sz="1400" b="1">
                <a:latin typeface="Calibri Light" panose="020F0302020204030204" pitchFamily="34" charset="0"/>
                <a:cs typeface="Calibri Light" panose="020F0302020204030204" pitchFamily="34" charset="0"/>
              </a:rPr>
              <a:t>Vertel</a:t>
            </a:r>
            <a:r>
              <a:rPr lang="nl-NL" sz="1400">
                <a:latin typeface="Calibri Light" panose="020F0302020204030204" pitchFamily="34" charset="0"/>
                <a:cs typeface="Calibri Light" panose="020F0302020204030204" pitchFamily="34" charset="0"/>
              </a:rPr>
              <a:t>: Als je Scratch opent dan is de kat op de X-as (de lijn van links naar rechts) op 0 én op de Y-as (de lijn van boven naar beneden) op punt 0 gezet. Dat is precies in het midden van het veld. Als je een andere waarde hiervan maakt, zal de kat op een ander plekje gaan staan. Als we straks een doolhof gaan maken, willen we natuurlijk dat de kat links onderaan begint.</a:t>
            </a:r>
          </a:p>
          <a:p>
            <a:endParaRPr lang="nl-NL" sz="1400">
              <a:latin typeface="Calibri Light" panose="020F0302020204030204" pitchFamily="34" charset="0"/>
              <a:cs typeface="Calibri Light" panose="020F0302020204030204" pitchFamily="34" charset="0"/>
            </a:endParaRPr>
          </a:p>
          <a:p>
            <a:r>
              <a:rPr lang="nl-NL" sz="1400" i="1">
                <a:latin typeface="Calibri Light" panose="020F0302020204030204" pitchFamily="34" charset="0"/>
                <a:cs typeface="Calibri Light" panose="020F0302020204030204" pitchFamily="34" charset="0"/>
              </a:rPr>
              <a:t>Teken een X-as en Y-as op het bord en leg uit waar het 0,0 punt ligt.</a:t>
            </a:r>
          </a:p>
          <a:p>
            <a:endParaRPr lang="nl-NL" sz="1400">
              <a:latin typeface="Calibri Light" panose="020F0302020204030204" pitchFamily="34" charset="0"/>
              <a:cs typeface="Calibri Light" panose="020F0302020204030204" pitchFamily="34" charset="0"/>
            </a:endParaRPr>
          </a:p>
          <a:p>
            <a:r>
              <a:rPr lang="nl-NL" sz="1400" b="1">
                <a:latin typeface="Calibri Light" panose="020F0302020204030204" pitchFamily="34" charset="0"/>
                <a:cs typeface="Calibri Light" panose="020F0302020204030204" pitchFamily="34" charset="0"/>
              </a:rPr>
              <a:t>Vraag: </a:t>
            </a:r>
            <a:r>
              <a:rPr lang="nl-NL" sz="1400">
                <a:latin typeface="Calibri Light" panose="020F0302020204030204" pitchFamily="34" charset="0"/>
                <a:cs typeface="Calibri Light" panose="020F0302020204030204" pitchFamily="34" charset="0"/>
              </a:rPr>
              <a:t>Welke waarden moeten we invullen als we de kat links onder willen plaatsen? Geef leerlingen de kans om te antwoorden. Leg uit dat als je de x-as op een negatief getal zet de kat zich naar links verplaatst en wanneer je de y-as de kat zich naar beneden verplaatst.</a:t>
            </a:r>
          </a:p>
          <a:p>
            <a:r>
              <a:rPr lang="nl-NL" sz="1400" b="1">
                <a:latin typeface="Calibri Light" panose="020F0302020204030204" pitchFamily="34" charset="0"/>
                <a:cs typeface="Calibri Light" panose="020F0302020204030204" pitchFamily="34" charset="0"/>
              </a:rPr>
              <a:t>Antwoord: </a:t>
            </a:r>
            <a:r>
              <a:rPr lang="nl-NL" sz="1400">
                <a:latin typeface="Calibri Light" panose="020F0302020204030204" pitchFamily="34" charset="0"/>
                <a:cs typeface="Calibri Light" panose="020F0302020204030204" pitchFamily="34" charset="0"/>
              </a:rPr>
              <a:t>X = -200, Y = -140.</a:t>
            </a:r>
          </a:p>
          <a:p>
            <a:endParaRPr lang="nl-NL" sz="1400">
              <a:latin typeface="Calibri Light" panose="020F0302020204030204" pitchFamily="34" charset="0"/>
              <a:cs typeface="Calibri Light" panose="020F0302020204030204" pitchFamily="34" charset="0"/>
            </a:endParaRPr>
          </a:p>
          <a:p>
            <a:r>
              <a:rPr lang="nl-NL" sz="1400" b="1">
                <a:latin typeface="Calibri Light" panose="020F0302020204030204" pitchFamily="34" charset="0"/>
                <a:cs typeface="Calibri Light" panose="020F0302020204030204" pitchFamily="34" charset="0"/>
              </a:rPr>
              <a:t>Vertel: </a:t>
            </a:r>
            <a:r>
              <a:rPr lang="nl-NL" sz="1400">
                <a:latin typeface="Calibri Light" panose="020F0302020204030204" pitchFamily="34" charset="0"/>
                <a:cs typeface="Calibri Light" panose="020F0302020204030204" pitchFamily="34" charset="0"/>
              </a:rPr>
              <a:t>Ook de grootte van de kat kunnen we aanpassen. Deze staat automatisch op 100. </a:t>
            </a:r>
          </a:p>
          <a:p>
            <a:r>
              <a:rPr lang="nl-NL" sz="1400" b="1">
                <a:latin typeface="Calibri Light" panose="020F0302020204030204" pitchFamily="34" charset="0"/>
                <a:cs typeface="Calibri Light" panose="020F0302020204030204" pitchFamily="34" charset="0"/>
              </a:rPr>
              <a:t>Vraag: </a:t>
            </a:r>
            <a:r>
              <a:rPr lang="nl-NL" sz="1400">
                <a:latin typeface="Calibri Light" panose="020F0302020204030204" pitchFamily="34" charset="0"/>
                <a:cs typeface="Calibri Light" panose="020F0302020204030204" pitchFamily="34" charset="0"/>
              </a:rPr>
              <a:t>Wat zou er gebeuren als we hier 150 van maken? En wat bij 50? Geef de leerlingen de kans om te antwoorden en zet de grootte uiteindelijk op 50.</a:t>
            </a:r>
          </a:p>
        </p:txBody>
      </p:sp>
      <p:pic>
        <p:nvPicPr>
          <p:cNvPr id="10" name="Picture 9">
            <a:extLst>
              <a:ext uri="{FF2B5EF4-FFF2-40B4-BE49-F238E27FC236}">
                <a16:creationId xmlns:a16="http://schemas.microsoft.com/office/drawing/2014/main" id="{9B95720E-08C7-426B-9242-98BFD688F55C}"/>
              </a:ext>
            </a:extLst>
          </p:cNvPr>
          <p:cNvPicPr>
            <a:picLocks noChangeAspect="1"/>
          </p:cNvPicPr>
          <p:nvPr/>
        </p:nvPicPr>
        <p:blipFill>
          <a:blip r:embed="rId8"/>
          <a:stretch>
            <a:fillRect/>
          </a:stretch>
        </p:blipFill>
        <p:spPr>
          <a:xfrm>
            <a:off x="0" y="-11698"/>
            <a:ext cx="2304488" cy="274344"/>
          </a:xfrm>
          <a:prstGeom prst="rect">
            <a:avLst/>
          </a:prstGeom>
        </p:spPr>
      </p:pic>
      <p:pic>
        <p:nvPicPr>
          <p:cNvPr id="12" name="Picture 11">
            <a:extLst>
              <a:ext uri="{FF2B5EF4-FFF2-40B4-BE49-F238E27FC236}">
                <a16:creationId xmlns:a16="http://schemas.microsoft.com/office/drawing/2014/main" id="{3F16FE21-6366-4481-A536-8AA7CD59EF0C}"/>
              </a:ext>
            </a:extLst>
          </p:cNvPr>
          <p:cNvPicPr>
            <a:picLocks noChangeAspect="1"/>
          </p:cNvPicPr>
          <p:nvPr/>
        </p:nvPicPr>
        <p:blipFill>
          <a:blip r:embed="rId9"/>
          <a:stretch>
            <a:fillRect/>
          </a:stretch>
        </p:blipFill>
        <p:spPr>
          <a:xfrm>
            <a:off x="7755623" y="-11698"/>
            <a:ext cx="1402202" cy="274344"/>
          </a:xfrm>
          <a:prstGeom prst="rect">
            <a:avLst/>
          </a:prstGeom>
        </p:spPr>
      </p:pic>
      <p:pic>
        <p:nvPicPr>
          <p:cNvPr id="5" name="Picture 4">
            <a:extLst>
              <a:ext uri="{FF2B5EF4-FFF2-40B4-BE49-F238E27FC236}">
                <a16:creationId xmlns:a16="http://schemas.microsoft.com/office/drawing/2014/main" id="{52C25422-4889-4A0A-8CAD-0BB363ADE54F}"/>
              </a:ext>
            </a:extLst>
          </p:cNvPr>
          <p:cNvPicPr>
            <a:picLocks noChangeAspect="1"/>
          </p:cNvPicPr>
          <p:nvPr/>
        </p:nvPicPr>
        <p:blipFill>
          <a:blip r:embed="rId10"/>
          <a:stretch>
            <a:fillRect/>
          </a:stretch>
        </p:blipFill>
        <p:spPr>
          <a:xfrm>
            <a:off x="213638" y="375918"/>
            <a:ext cx="8498561" cy="755970"/>
          </a:xfrm>
          <a:prstGeom prst="rect">
            <a:avLst/>
          </a:prstGeom>
        </p:spPr>
      </p:pic>
    </p:spTree>
    <p:extLst>
      <p:ext uri="{BB962C8B-B14F-4D97-AF65-F5344CB8AC3E}">
        <p14:creationId xmlns:p14="http://schemas.microsoft.com/office/powerpoint/2010/main" val="205616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5689D6-B8C2-4B23-97B3-5D77B748C247}"/>
              </a:ext>
            </a:extLst>
          </p:cNvPr>
          <p:cNvGraphicFramePr>
            <a:graphicFrameLocks noChangeAspect="1"/>
          </p:cNvGraphicFramePr>
          <p:nvPr>
            <p:custDataLst>
              <p:tags r:id="rId2"/>
            </p:custDataLst>
            <p:extLst>
              <p:ext uri="{D42A27DB-BD31-4B8C-83A1-F6EECF244321}">
                <p14:modId xmlns:p14="http://schemas.microsoft.com/office/powerpoint/2010/main" val="233053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7" name="think-cell Slide" r:id="rId8" imgW="395" imgH="394" progId="TCLayout.ActiveDocument.1">
                  <p:embed/>
                </p:oleObj>
              </mc:Choice>
              <mc:Fallback>
                <p:oleObj name="think-cell Slide" r:id="rId8" imgW="395" imgH="394" progId="TCLayout.ActiveDocument.1">
                  <p:embed/>
                  <p:pic>
                    <p:nvPicPr>
                      <p:cNvPr id="6" name="Object 5" hidden="1">
                        <a:extLst>
                          <a:ext uri="{FF2B5EF4-FFF2-40B4-BE49-F238E27FC236}">
                            <a16:creationId xmlns:a16="http://schemas.microsoft.com/office/drawing/2014/main" id="{8F5689D6-B8C2-4B23-97B3-5D77B748C24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A09C00-D540-4466-A591-1264F0C8D3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a:latin typeface="Sketch Rockwell" panose="02000000000000000000" pitchFamily="2" charset="0"/>
              <a:ea typeface="+mj-ea"/>
              <a:sym typeface="Sketch Rockwell" panose="02000000000000000000" pitchFamily="2" charset="0"/>
            </a:endParaRPr>
          </a:p>
        </p:txBody>
      </p:sp>
      <p:sp>
        <p:nvSpPr>
          <p:cNvPr id="4" name="Slide Number Placeholder 3">
            <a:extLst>
              <a:ext uri="{FF2B5EF4-FFF2-40B4-BE49-F238E27FC236}">
                <a16:creationId xmlns:a16="http://schemas.microsoft.com/office/drawing/2014/main" id="{61FAF608-DC32-4341-8D0F-603515EA0DA0}"/>
              </a:ext>
            </a:extLst>
          </p:cNvPr>
          <p:cNvSpPr>
            <a:spLocks noGrp="1"/>
          </p:cNvSpPr>
          <p:nvPr>
            <p:ph type="sldNum" sz="quarter" idx="11"/>
          </p:nvPr>
        </p:nvSpPr>
        <p:spPr/>
        <p:txBody>
          <a:bodyPr/>
          <a:lstStyle/>
          <a:p>
            <a:fld id="{B2FB077E-B611-4120-9533-9E6B764B9CBF}" type="slidenum">
              <a:rPr lang="nl-NL" smtClean="0"/>
              <a:pPr/>
              <a:t>9</a:t>
            </a:fld>
            <a:endParaRPr lang="nl-NL"/>
          </a:p>
        </p:txBody>
      </p:sp>
      <p:pic>
        <p:nvPicPr>
          <p:cNvPr id="5" name="DV_Instructievideo 2_July">
            <a:hlinkClick r:id="" action="ppaction://media"/>
            <a:extLst>
              <a:ext uri="{FF2B5EF4-FFF2-40B4-BE49-F238E27FC236}">
                <a16:creationId xmlns:a16="http://schemas.microsoft.com/office/drawing/2014/main" id="{1BEFCE13-83CF-40CA-8FD6-69D1E0938670}"/>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1391310" y="1139746"/>
            <a:ext cx="6364313" cy="3864387"/>
          </a:xfrm>
          <a:prstGeom prst="rect">
            <a:avLst/>
          </a:prstGeom>
        </p:spPr>
      </p:pic>
      <p:pic>
        <p:nvPicPr>
          <p:cNvPr id="10" name="Picture 9">
            <a:extLst>
              <a:ext uri="{FF2B5EF4-FFF2-40B4-BE49-F238E27FC236}">
                <a16:creationId xmlns:a16="http://schemas.microsoft.com/office/drawing/2014/main" id="{24C61425-3A9E-44CD-8D92-AFED71E26CA9}"/>
              </a:ext>
            </a:extLst>
          </p:cNvPr>
          <p:cNvPicPr>
            <a:picLocks noChangeAspect="1"/>
          </p:cNvPicPr>
          <p:nvPr/>
        </p:nvPicPr>
        <p:blipFill>
          <a:blip r:embed="rId11"/>
          <a:stretch>
            <a:fillRect/>
          </a:stretch>
        </p:blipFill>
        <p:spPr>
          <a:xfrm>
            <a:off x="0" y="-11698"/>
            <a:ext cx="2304488" cy="274344"/>
          </a:xfrm>
          <a:prstGeom prst="rect">
            <a:avLst/>
          </a:prstGeom>
        </p:spPr>
      </p:pic>
      <p:pic>
        <p:nvPicPr>
          <p:cNvPr id="3" name="Picture 2">
            <a:extLst>
              <a:ext uri="{FF2B5EF4-FFF2-40B4-BE49-F238E27FC236}">
                <a16:creationId xmlns:a16="http://schemas.microsoft.com/office/drawing/2014/main" id="{BC379591-7354-4587-A98F-3A94FF748D30}"/>
              </a:ext>
            </a:extLst>
          </p:cNvPr>
          <p:cNvPicPr>
            <a:picLocks noChangeAspect="1"/>
          </p:cNvPicPr>
          <p:nvPr/>
        </p:nvPicPr>
        <p:blipFill>
          <a:blip r:embed="rId12"/>
          <a:stretch>
            <a:fillRect/>
          </a:stretch>
        </p:blipFill>
        <p:spPr>
          <a:xfrm>
            <a:off x="7755623" y="-11698"/>
            <a:ext cx="1402202" cy="274344"/>
          </a:xfrm>
          <a:prstGeom prst="rect">
            <a:avLst/>
          </a:prstGeom>
        </p:spPr>
      </p:pic>
      <p:pic>
        <p:nvPicPr>
          <p:cNvPr id="12" name="Picture 11">
            <a:extLst>
              <a:ext uri="{FF2B5EF4-FFF2-40B4-BE49-F238E27FC236}">
                <a16:creationId xmlns:a16="http://schemas.microsoft.com/office/drawing/2014/main" id="{CD2B834E-826A-4FEE-A1EC-443D4897DF3F}"/>
              </a:ext>
            </a:extLst>
          </p:cNvPr>
          <p:cNvPicPr>
            <a:picLocks noChangeAspect="1"/>
          </p:cNvPicPr>
          <p:nvPr/>
        </p:nvPicPr>
        <p:blipFill>
          <a:blip r:embed="rId13"/>
          <a:stretch>
            <a:fillRect/>
          </a:stretch>
        </p:blipFill>
        <p:spPr>
          <a:xfrm>
            <a:off x="213639" y="383776"/>
            <a:ext cx="8498561" cy="755970"/>
          </a:xfrm>
          <a:prstGeom prst="rect">
            <a:avLst/>
          </a:prstGeom>
        </p:spPr>
      </p:pic>
    </p:spTree>
    <p:extLst>
      <p:ext uri="{BB962C8B-B14F-4D97-AF65-F5344CB8AC3E}">
        <p14:creationId xmlns:p14="http://schemas.microsoft.com/office/powerpoint/2010/main" val="55594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TBOX" val="Tex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L1gETcBmeAd_k_mdT2E97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91sD_ji1V7en6hc.fXhUD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6jHVvJPTIDmohwd8qO1xw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91sD_ji1V7en6hc.fXhUD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bDaqymtlBvqmCe85nVMp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vX9W9uaK5zOSqEAvaVqnX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91sD_ji1V7en6hc.fXhUD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qYOt.KVlJD76V.sqtxjey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O.DGTGFzAQDqIiB0VkMFV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O.DGTGFzAQDqIiB0VkMFV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resentatie16_9Template (1)">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EF7B00"/>
      </a:hlink>
      <a:folHlink>
        <a:srgbClr val="EF7B00"/>
      </a:folHlink>
    </a:clrScheme>
    <a:fontScheme name="Custom 1">
      <a:majorFont>
        <a:latin typeface="Sketch Rockwell"/>
        <a:ea typeface=""/>
        <a:cs typeface=""/>
      </a:majorFont>
      <a:minorFont>
        <a:latin typeface="DTLArgo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767b3649a654bce97e31a36bc3ad1a0 xmlns="9115a0db-3d1a-42ed-9cab-1d3c3f339b82">
      <Terms xmlns="http://schemas.microsoft.com/office/infopath/2007/PartnerControls">
        <TermInfo xmlns="http://schemas.microsoft.com/office/infopath/2007/PartnerControls">
          <TermName xmlns="http://schemas.microsoft.com/office/infopath/2007/PartnerControls">Briefing</TermName>
          <TermId xmlns="http://schemas.microsoft.com/office/infopath/2007/PartnerControls">a110a0e4-c615-439c-8f3a-3cb3835c1b6b</TermId>
        </TermInfo>
      </Terms>
    </n767b3649a654bce97e31a36bc3ad1a0>
    <pede4296f6224c8f8b3fdac8a6257f26 xmlns="9115a0db-3d1a-42ed-9cab-1d3c3f339b82">
      <Terms xmlns="http://schemas.microsoft.com/office/infopath/2007/PartnerControls">
        <TermInfo xmlns="http://schemas.microsoft.com/office/infopath/2007/PartnerControls">
          <TermName xmlns="http://schemas.microsoft.com/office/infopath/2007/PartnerControls">Landelijk</TermName>
          <TermId xmlns="http://schemas.microsoft.com/office/infopath/2007/PartnerControls">8e67b87a-43af-4d5a-9c00-76c7a13eaeff</TermId>
        </TermInfo>
      </Terms>
    </pede4296f6224c8f8b3fdac8a6257f26>
    <jd609f9a068548b18010843df49f766e xmlns="9115a0db-3d1a-42ed-9cab-1d3c3f339b82">
      <Terms xmlns="http://schemas.microsoft.com/office/infopath/2007/PartnerControls">
        <TermInfo xmlns="http://schemas.microsoft.com/office/infopath/2007/PartnerControls">
          <TermName xmlns="http://schemas.microsoft.com/office/infopath/2007/PartnerControls">Digitaal</TermName>
          <TermId xmlns="http://schemas.microsoft.com/office/infopath/2007/PartnerControls">8462f3f2-60fb-4aaf-96a2-3eace8e01878</TermId>
        </TermInfo>
      </Terms>
    </jd609f9a068548b18010843df49f766e>
    <TaxCatchAll xmlns="9115a0db-3d1a-42ed-9cab-1d3c3f339b82">
      <Value>206</Value>
      <Value>45</Value>
      <Value>197</Value>
      <Value>1141</Value>
    </TaxCatchAll>
    <hfe2b28b542645899cc533aa4de6156a xmlns="9115a0db-3d1a-42ed-9cab-1d3c3f339b82">
      <Terms xmlns="http://schemas.microsoft.com/office/infopath/2007/PartnerControls">
        <TermInfo xmlns="http://schemas.microsoft.com/office/infopath/2007/PartnerControls">
          <TermName xmlns="http://schemas.microsoft.com/office/infopath/2007/PartnerControls">Trainer</TermName>
          <TermId xmlns="http://schemas.microsoft.com/office/infopath/2007/PartnerControls">fc30cd17-c724-4617-b823-32bfcd104bfd</TermId>
        </TermInfo>
      </Terms>
    </hfe2b28b542645899cc533aa4de6156a>
    <TaxKeywordTaxHTField xmlns="9115a0db-3d1a-42ed-9cab-1d3c3f339b82">
      <Terms xmlns="http://schemas.microsoft.com/office/infopath/2007/PartnerControl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9A657F3BE73742884A291141D75DA2" ma:contentTypeVersion="" ma:contentTypeDescription="Een nieuw document maken." ma:contentTypeScope="" ma:versionID="40205ea7cef682191686987b3b1bd32d">
  <xsd:schema xmlns:xsd="http://www.w3.org/2001/XMLSchema" xmlns:xs="http://www.w3.org/2001/XMLSchema" xmlns:p="http://schemas.microsoft.com/office/2006/metadata/properties" xmlns:ns2="9115a0db-3d1a-42ed-9cab-1d3c3f339b82" xmlns:ns3="bb3c0b1b-f718-4617-b534-4eff66b0e151" targetNamespace="http://schemas.microsoft.com/office/2006/metadata/properties" ma:root="true" ma:fieldsID="2b85294f032d93b66bf11b38ed7d8d1d" ns2:_="" ns3:_="">
    <xsd:import namespace="9115a0db-3d1a-42ed-9cab-1d3c3f339b82"/>
    <xsd:import namespace="bb3c0b1b-f718-4617-b534-4eff66b0e151"/>
    <xsd:element name="properties">
      <xsd:complexType>
        <xsd:sequence>
          <xsd:element name="documentManagement">
            <xsd:complexType>
              <xsd:all>
                <xsd:element ref="ns2:TaxCatchAll" minOccurs="0"/>
                <xsd:element ref="ns2:n767b3649a654bce97e31a36bc3ad1a0" minOccurs="0"/>
                <xsd:element ref="ns2:pede4296f6224c8f8b3fdac8a6257f26" minOccurs="0"/>
                <xsd:element ref="ns2:jd609f9a068548b18010843df49f766e" minOccurs="0"/>
                <xsd:element ref="ns2:hfe2b28b542645899cc533aa4de6156a" minOccurs="0"/>
                <xsd:element ref="ns2:TaxKeywordTaxHTField"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15a0db-3d1a-42ed-9cab-1d3c3f339b82"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d105278b-bf16-49fb-9009-79fcfde5153b}" ma:internalName="TaxCatchAll" ma:showField="CatchAllData" ma:web="9115a0db-3d1a-42ed-9cab-1d3c3f339b82">
      <xsd:complexType>
        <xsd:complexContent>
          <xsd:extension base="dms:MultiChoiceLookup">
            <xsd:sequence>
              <xsd:element name="Value" type="dms:Lookup" maxOccurs="unbounded" minOccurs="0" nillable="true"/>
            </xsd:sequence>
          </xsd:extension>
        </xsd:complexContent>
      </xsd:complexType>
    </xsd:element>
    <xsd:element name="n767b3649a654bce97e31a36bc3ad1a0" ma:index="10" ma:taxonomy="true" ma:internalName="n767b3649a654bce97e31a36bc3ad1a0" ma:taxonomyFieldName="Onderwerp_x0020__x002d__x0020_Standaard_x0020_documenten" ma:displayName="Onderwerp - Standaard documenten" ma:default="" ma:fieldId="{7767b364-9a65-4bce-97e3-1a36bc3ad1a0}" ma:sspId="73681652-e1ec-4c19-9835-b6085d87a124" ma:termSetId="b4b756f5-4292-45f0-a361-476953d42958" ma:anchorId="00000000-0000-0000-0000-000000000000" ma:open="false" ma:isKeyword="false">
      <xsd:complexType>
        <xsd:sequence>
          <xsd:element ref="pc:Terms" minOccurs="0" maxOccurs="1"/>
        </xsd:sequence>
      </xsd:complexType>
    </xsd:element>
    <xsd:element name="pede4296f6224c8f8b3fdac8a6257f26" ma:index="12" ma:taxonomy="true" ma:internalName="pede4296f6224c8f8b3fdac8a6257f26" ma:taxonomyFieldName="Vestiging" ma:displayName="Vestiging" ma:default="" ma:fieldId="{9ede4296-f622-4c8f-8b3f-dac8a6257f26}" ma:taxonomyMulti="true" ma:sspId="73681652-e1ec-4c19-9835-b6085d87a124" ma:termSetId="f446a668-6003-418a-a607-a1f832ba3e42" ma:anchorId="00000000-0000-0000-0000-000000000000" ma:open="false" ma:isKeyword="false">
      <xsd:complexType>
        <xsd:sequence>
          <xsd:element ref="pc:Terms" minOccurs="0" maxOccurs="1"/>
        </xsd:sequence>
      </xsd:complexType>
    </xsd:element>
    <xsd:element name="jd609f9a068548b18010843df49f766e" ma:index="14" ma:taxonomy="true" ma:internalName="jd609f9a068548b18010843df49f766e" ma:taxonomyFieldName="Kwaliteit_x0020__x002d__x0020_Standaarddocumenten" ma:displayName="Kwaliteit - Standaarddocumenten" ma:default="" ma:fieldId="{3d609f9a-0685-48b1-8010-843df49f766e}" ma:sspId="73681652-e1ec-4c19-9835-b6085d87a124" ma:termSetId="182eb5e4-ab75-4bf0-9729-043873a17ebc" ma:anchorId="00000000-0000-0000-0000-000000000000" ma:open="true" ma:isKeyword="false">
      <xsd:complexType>
        <xsd:sequence>
          <xsd:element ref="pc:Terms" minOccurs="0" maxOccurs="1"/>
        </xsd:sequence>
      </xsd:complexType>
    </xsd:element>
    <xsd:element name="hfe2b28b542645899cc533aa4de6156a" ma:index="16" ma:taxonomy="true" ma:internalName="hfe2b28b542645899cc533aa4de6156a" ma:taxonomyFieldName="Doelgroep" ma:displayName="Doelgroep" ma:default="" ma:fieldId="{1fe2b28b-5426-4589-9cc5-33aa4de6156a}" ma:sspId="73681652-e1ec-4c19-9835-b6085d87a124" ma:termSetId="22d96944-0502-4eed-8e71-50415f5a51a9" ma:anchorId="00000000-0000-0000-0000-000000000000" ma:open="false" ma:isKeyword="false">
      <xsd:complexType>
        <xsd:sequence>
          <xsd:element ref="pc:Terms" minOccurs="0" maxOccurs="1"/>
        </xsd:sequence>
      </xsd:complexType>
    </xsd:element>
    <xsd:element name="TaxKeywordTaxHTField" ma:index="18" nillable="true" ma:taxonomy="true" ma:internalName="TaxKeywordTaxHTField" ma:taxonomyFieldName="TaxKeyword" ma:displayName="Ondernemingstrefwoorden" ma:fieldId="{23f27201-bee3-471e-b2e7-b64fd8b7ca38}" ma:taxonomyMulti="true" ma:sspId="73681652-e1ec-4c19-9835-b6085d87a124"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b3c0b1b-f718-4617-b534-4eff66b0e151"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E771D0-4F68-47BA-8C67-DA7F42EA82AB}">
  <ds:schemaRefs>
    <ds:schemaRef ds:uri="1d7b83f1-4790-4c07-af47-17e20e4bf103"/>
    <ds:schemaRef ds:uri="a041716d-de30-4296-a5c0-f227e9c2ff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89463BF-4E01-491D-89AC-1F7EA2058D4E}">
  <ds:schemaRefs>
    <ds:schemaRef ds:uri="http://schemas.microsoft.com/sharepoint/v3/contenttype/forms"/>
  </ds:schemaRefs>
</ds:datastoreItem>
</file>

<file path=customXml/itemProps3.xml><?xml version="1.0" encoding="utf-8"?>
<ds:datastoreItem xmlns:ds="http://schemas.openxmlformats.org/officeDocument/2006/customXml" ds:itemID="{EC06EF5D-7E7B-45B3-A0CD-C676462865A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Presentatie16_9Template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Jolien de Louw</dc:creator>
  <cp:revision>1</cp:revision>
  <dcterms:modified xsi:type="dcterms:W3CDTF">2020-08-05T09:19:47Z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0x0101009B9A657F3BE73742884A291141D75DA2</vt:lpwstr>
  </property>
  <property fmtid="{D5CDD505-2E9C-101B-9397-08002B2CF9AE}" pid="3" name="_dlc_DocIdItemGuid">
    <vt:lpwstr>bac0b745-002f-4f76-b434-98b92d72ba68</vt:lpwstr>
  </property>
  <property fmtid="{D5CDD505-2E9C-101B-9397-08002B2CF9AE}" pid="4" name="xd_ProgID">
    <vt:lpwstr/>
  </property>
  <property fmtid="{D5CDD505-2E9C-101B-9397-08002B2CF9AE}" pid="5" name="_dlc_DocId">
    <vt:lpwstr>5KVVAM5XS4HE-249453240-53399</vt:lpwstr>
  </property>
  <property fmtid="{D5CDD505-2E9C-101B-9397-08002B2CF9AE}" pid="6" name="Kwaliteit - Communicatie-uiting">
    <vt:lpwstr>252;#Digitaal|a967ef76-f89c-41ca-b86d-0b508555a7e7</vt:lpwstr>
  </property>
  <property fmtid="{D5CDD505-2E9C-101B-9397-08002B2CF9AE}" pid="7" name="ComplianceAssetId">
    <vt:lpwstr/>
  </property>
  <property fmtid="{D5CDD505-2E9C-101B-9397-08002B2CF9AE}" pid="8" name="TemplateUrl">
    <vt:lpwstr/>
  </property>
  <property fmtid="{D5CDD505-2E9C-101B-9397-08002B2CF9AE}" pid="9" name="Vestiging">
    <vt:lpwstr>45;#Landelijk|8e67b87a-43af-4d5a-9c00-76c7a13eaeff</vt:lpwstr>
  </property>
  <property fmtid="{D5CDD505-2E9C-101B-9397-08002B2CF9AE}" pid="10" name="Onderwerp - Communicatieuiting">
    <vt:lpwstr>1448;#Presentatie|9876b65d-cb3e-492c-9d66-a284bf929790</vt:lpwstr>
  </property>
  <property fmtid="{D5CDD505-2E9C-101B-9397-08002B2CF9AE}" pid="11" name="_dlc_DocIdUrl">
    <vt:lpwstr>https://jinc053.sharepoint.com/sites/JINC%20Communicatie/_layouts/15/DocIdRedir.aspx?ID=5KVVAM5XS4HE-249453240-53399, 5KVVAM5XS4HE-249453240-53399</vt:lpwstr>
  </property>
  <property fmtid="{D5CDD505-2E9C-101B-9397-08002B2CF9AE}" pid="12" name="Jaar">
    <vt:lpwstr>39;#2018|394bb2ee-261b-4768-ac13-219f4f229561</vt:lpwstr>
  </property>
  <property fmtid="{D5CDD505-2E9C-101B-9397-08002B2CF9AE}" pid="13" name="xd_Signature">
    <vt:bool>false</vt:bool>
  </property>
  <property fmtid="{D5CDD505-2E9C-101B-9397-08002B2CF9AE}" pid="14" name="AuthorIds_UIVersion_13824">
    <vt:lpwstr>2595</vt:lpwstr>
  </property>
  <property fmtid="{D5CDD505-2E9C-101B-9397-08002B2CF9AE}" pid="15" name="AuthorIds_UIVersion_15360">
    <vt:lpwstr>2595</vt:lpwstr>
  </property>
  <property fmtid="{D5CDD505-2E9C-101B-9397-08002B2CF9AE}" pid="16" name="AuthorIds_UIVersion_15872">
    <vt:lpwstr>42</vt:lpwstr>
  </property>
  <property fmtid="{D5CDD505-2E9C-101B-9397-08002B2CF9AE}" pid="17" name="AuthorIds_UIVersion_16384">
    <vt:lpwstr>42</vt:lpwstr>
  </property>
  <property fmtid="{D5CDD505-2E9C-101B-9397-08002B2CF9AE}" pid="18" name="AuthorIds_UIVersion_16896">
    <vt:lpwstr>42</vt:lpwstr>
  </property>
  <property fmtid="{D5CDD505-2E9C-101B-9397-08002B2CF9AE}" pid="19" name="TaxKeyword">
    <vt:lpwstr/>
  </property>
  <property fmtid="{D5CDD505-2E9C-101B-9397-08002B2CF9AE}" pid="20" name="Doelgroep">
    <vt:lpwstr>206;#Trainer|fc30cd17-c724-4617-b823-32bfcd104bfd</vt:lpwstr>
  </property>
  <property fmtid="{D5CDD505-2E9C-101B-9397-08002B2CF9AE}" pid="21" name="Onderwerp_x0020__x002d__x0020_Standaard_x0020_documenten">
    <vt:lpwstr/>
  </property>
  <property fmtid="{D5CDD505-2E9C-101B-9397-08002B2CF9AE}" pid="22" name="Kwaliteit_x0020__x002d__x0020_Standaarddocumenten">
    <vt:lpwstr/>
  </property>
  <property fmtid="{D5CDD505-2E9C-101B-9397-08002B2CF9AE}" pid="23" name="Kwaliteit - Standaarddocumenten">
    <vt:lpwstr>197;#Digitaal|8462f3f2-60fb-4aaf-96a2-3eace8e01878</vt:lpwstr>
  </property>
  <property fmtid="{D5CDD505-2E9C-101B-9397-08002B2CF9AE}" pid="24" name="Onderwerp - Standaard documenten">
    <vt:lpwstr>1141;#Briefing|a110a0e4-c615-439c-8f3a-3cb3835c1b6b</vt:lpwstr>
  </property>
</Properties>
</file>