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sldIdLst>
    <p:sldId id="256" r:id="rId5"/>
    <p:sldId id="266" r:id="rId6"/>
    <p:sldId id="257" r:id="rId7"/>
    <p:sldId id="262" r:id="rId8"/>
    <p:sldId id="263" r:id="rId9"/>
    <p:sldId id="265" r:id="rId10"/>
    <p:sldId id="258" r:id="rId11"/>
    <p:sldId id="261" r:id="rId12"/>
    <p:sldId id="264" r:id="rId13"/>
    <p:sldId id="259" r:id="rId14"/>
    <p:sldId id="2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0" d="100"/>
          <a:sy n="110" d="100"/>
        </p:scale>
        <p:origin x="2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mke Ruiter | Young &amp; Connected" userId="550c98f9-711d-42b8-93ea-3fcdf50f713a" providerId="ADAL" clId="{F7231F4C-77E3-47C1-8824-83F471991619}"/>
    <pc:docChg chg="custSel modSld">
      <pc:chgData name="Femke Ruiter | Young &amp; Connected" userId="550c98f9-711d-42b8-93ea-3fcdf50f713a" providerId="ADAL" clId="{F7231F4C-77E3-47C1-8824-83F471991619}" dt="2022-02-14T12:51:36.350" v="741" actId="20577"/>
      <pc:docMkLst>
        <pc:docMk/>
      </pc:docMkLst>
      <pc:sldChg chg="modSp mod">
        <pc:chgData name="Femke Ruiter | Young &amp; Connected" userId="550c98f9-711d-42b8-93ea-3fcdf50f713a" providerId="ADAL" clId="{F7231F4C-77E3-47C1-8824-83F471991619}" dt="2022-02-14T12:46:54.845" v="28" actId="20577"/>
        <pc:sldMkLst>
          <pc:docMk/>
          <pc:sldMk cId="3945907936" sldId="258"/>
        </pc:sldMkLst>
        <pc:spChg chg="mod">
          <ac:chgData name="Femke Ruiter | Young &amp; Connected" userId="550c98f9-711d-42b8-93ea-3fcdf50f713a" providerId="ADAL" clId="{F7231F4C-77E3-47C1-8824-83F471991619}" dt="2022-02-14T12:46:54.845" v="28" actId="20577"/>
          <ac:spMkLst>
            <pc:docMk/>
            <pc:sldMk cId="3945907936" sldId="258"/>
            <ac:spMk id="3" creationId="{41396447-AAB7-4797-9E32-362D40E501D1}"/>
          </ac:spMkLst>
        </pc:spChg>
      </pc:sldChg>
      <pc:sldChg chg="modSp mod">
        <pc:chgData name="Femke Ruiter | Young &amp; Connected" userId="550c98f9-711d-42b8-93ea-3fcdf50f713a" providerId="ADAL" clId="{F7231F4C-77E3-47C1-8824-83F471991619}" dt="2022-02-14T12:51:36.350" v="741" actId="20577"/>
        <pc:sldMkLst>
          <pc:docMk/>
          <pc:sldMk cId="949001349" sldId="261"/>
        </pc:sldMkLst>
        <pc:spChg chg="mod">
          <ac:chgData name="Femke Ruiter | Young &amp; Connected" userId="550c98f9-711d-42b8-93ea-3fcdf50f713a" providerId="ADAL" clId="{F7231F4C-77E3-47C1-8824-83F471991619}" dt="2022-02-14T12:51:36.350" v="741" actId="20577"/>
          <ac:spMkLst>
            <pc:docMk/>
            <pc:sldMk cId="949001349" sldId="261"/>
            <ac:spMk id="3" creationId="{C15B4FEF-7F10-4F32-86EA-ABDD98411DF7}"/>
          </ac:spMkLst>
        </pc:spChg>
      </pc:sldChg>
      <pc:sldChg chg="modSp mod">
        <pc:chgData name="Femke Ruiter | Young &amp; Connected" userId="550c98f9-711d-42b8-93ea-3fcdf50f713a" providerId="ADAL" clId="{F7231F4C-77E3-47C1-8824-83F471991619}" dt="2022-02-14T12:46:23.300" v="26" actId="20577"/>
        <pc:sldMkLst>
          <pc:docMk/>
          <pc:sldMk cId="766966746" sldId="262"/>
        </pc:sldMkLst>
        <pc:spChg chg="mod">
          <ac:chgData name="Femke Ruiter | Young &amp; Connected" userId="550c98f9-711d-42b8-93ea-3fcdf50f713a" providerId="ADAL" clId="{F7231F4C-77E3-47C1-8824-83F471991619}" dt="2022-02-14T12:46:23.300" v="26" actId="20577"/>
          <ac:spMkLst>
            <pc:docMk/>
            <pc:sldMk cId="766966746" sldId="262"/>
            <ac:spMk id="3" creationId="{11A06A86-8D60-40E5-A6BF-EF8C93793A2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95158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029008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003881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12362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76289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523639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280272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4219970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39368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971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61530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2/14/2022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‹nr.›</a:t>
            </a:fld>
            <a:endParaRPr lang="en-US" dirty="0"/>
          </a:p>
        </p:txBody>
      </p:sp>
    </p:spTree>
    <p:extLst>
      <p:ext uri="{BB962C8B-B14F-4D97-AF65-F5344CB8AC3E}">
        <p14:creationId xmlns:p14="http://schemas.microsoft.com/office/powerpoint/2010/main" val="16346572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4FDBE2-32F7-4AC4-A40C-C51C65B1D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c 2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274590" y="276226"/>
            <a:ext cx="5173173" cy="1625601"/>
          </a:xfrm>
        </p:spPr>
        <p:txBody>
          <a:bodyPr>
            <a:normAutofit/>
          </a:bodyPr>
          <a:lstStyle/>
          <a:p>
            <a:pPr algn="l"/>
            <a:r>
              <a:rPr lang="en-US" dirty="0" err="1">
                <a:latin typeface="MS Gothic"/>
                <a:ea typeface="MS Gothic"/>
                <a:cs typeface="Calibri Light"/>
              </a:rPr>
              <a:t>Lesinstructie</a:t>
            </a:r>
            <a:endParaRPr lang="en-US" dirty="0">
              <a:latin typeface="MS Gothic"/>
              <a:ea typeface="MS Gothic"/>
              <a:cs typeface="Calibri Light"/>
            </a:endParaRPr>
          </a:p>
        </p:txBody>
      </p:sp>
      <p:sp>
        <p:nvSpPr>
          <p:cNvPr id="3" name="Subtitle 2"/>
          <p:cNvSpPr>
            <a:spLocks noGrp="1"/>
          </p:cNvSpPr>
          <p:nvPr>
            <p:ph type="subTitle" idx="1"/>
          </p:nvPr>
        </p:nvSpPr>
        <p:spPr>
          <a:xfrm>
            <a:off x="274590" y="2354599"/>
            <a:ext cx="5173173" cy="4227175"/>
          </a:xfrm>
        </p:spPr>
        <p:txBody>
          <a:bodyPr vert="horz" lIns="91440" tIns="45720" rIns="91440" bIns="45720" rtlCol="0" anchor="t">
            <a:noAutofit/>
          </a:bodyPr>
          <a:lstStyle/>
          <a:p>
            <a:pPr algn="just"/>
            <a:r>
              <a:rPr lang="en-US" sz="1800" dirty="0">
                <a:latin typeface="MS Gothic"/>
                <a:ea typeface="MS Gothic"/>
                <a:cs typeface="Calibri"/>
              </a:rPr>
              <a:t>Kidsweek in de </a:t>
            </a:r>
            <a:r>
              <a:rPr lang="en-US" sz="1800" dirty="0" err="1">
                <a:latin typeface="MS Gothic"/>
                <a:ea typeface="MS Gothic"/>
                <a:cs typeface="Calibri"/>
              </a:rPr>
              <a:t>klas</a:t>
            </a:r>
            <a:r>
              <a:rPr lang="en-US" sz="1800" dirty="0">
                <a:latin typeface="MS Gothic"/>
                <a:ea typeface="MS Gothic"/>
                <a:cs typeface="Calibri"/>
              </a:rPr>
              <a:t> </a:t>
            </a:r>
            <a:r>
              <a:rPr lang="en-US" sz="1800" dirty="0" err="1">
                <a:latin typeface="MS Gothic"/>
                <a:ea typeface="MS Gothic"/>
                <a:cs typeface="Calibri"/>
              </a:rPr>
              <a:t>heeft</a:t>
            </a:r>
            <a:r>
              <a:rPr lang="en-US" sz="1800" dirty="0">
                <a:latin typeface="MS Gothic"/>
                <a:ea typeface="MS Gothic"/>
                <a:cs typeface="Calibri"/>
              </a:rPr>
              <a:t> in </a:t>
            </a:r>
            <a:r>
              <a:rPr lang="en-US" sz="1800" dirty="0" err="1">
                <a:latin typeface="MS Gothic"/>
                <a:ea typeface="MS Gothic"/>
                <a:cs typeface="Calibri"/>
              </a:rPr>
              <a:t>samenwerking</a:t>
            </a:r>
            <a:r>
              <a:rPr lang="en-US" sz="1800" dirty="0">
                <a:latin typeface="MS Gothic"/>
                <a:ea typeface="MS Gothic"/>
                <a:cs typeface="Calibri"/>
              </a:rPr>
              <a:t> met Save the Children </a:t>
            </a:r>
            <a:r>
              <a:rPr lang="en-US" sz="1800" dirty="0" err="1">
                <a:latin typeface="MS Gothic"/>
                <a:ea typeface="MS Gothic"/>
                <a:cs typeface="Calibri"/>
              </a:rPr>
              <a:t>een</a:t>
            </a:r>
            <a:r>
              <a:rPr lang="en-US" sz="1800" dirty="0">
                <a:latin typeface="MS Gothic"/>
                <a:ea typeface="MS Gothic"/>
                <a:cs typeface="Calibri"/>
              </a:rPr>
              <a:t> </a:t>
            </a:r>
            <a:r>
              <a:rPr lang="en-US" sz="1800" dirty="0" err="1">
                <a:latin typeface="MS Gothic"/>
                <a:ea typeface="MS Gothic"/>
                <a:cs typeface="Calibri"/>
              </a:rPr>
              <a:t>lesplan</a:t>
            </a:r>
            <a:r>
              <a:rPr lang="en-US" sz="1800" dirty="0">
                <a:latin typeface="MS Gothic"/>
                <a:ea typeface="MS Gothic"/>
                <a:cs typeface="Calibri"/>
              </a:rPr>
              <a:t> </a:t>
            </a:r>
            <a:r>
              <a:rPr lang="en-US" sz="1800" dirty="0" err="1">
                <a:latin typeface="MS Gothic"/>
                <a:ea typeface="MS Gothic"/>
                <a:cs typeface="Calibri"/>
              </a:rPr>
              <a:t>ont-wikkeld</a:t>
            </a:r>
            <a:r>
              <a:rPr lang="en-US" sz="1800" dirty="0">
                <a:latin typeface="MS Gothic"/>
                <a:ea typeface="MS Gothic"/>
                <a:cs typeface="Calibri"/>
              </a:rPr>
              <a:t> </a:t>
            </a:r>
            <a:r>
              <a:rPr lang="en-US" sz="1800" dirty="0" err="1">
                <a:latin typeface="MS Gothic"/>
                <a:ea typeface="MS Gothic"/>
                <a:cs typeface="Calibri"/>
              </a:rPr>
              <a:t>bij</a:t>
            </a:r>
            <a:r>
              <a:rPr lang="en-US" sz="1800" dirty="0">
                <a:latin typeface="MS Gothic"/>
                <a:ea typeface="MS Gothic"/>
                <a:cs typeface="Calibri"/>
              </a:rPr>
              <a:t> het </a:t>
            </a:r>
            <a:r>
              <a:rPr lang="en-US" sz="1800" dirty="0" err="1">
                <a:latin typeface="MS Gothic"/>
                <a:ea typeface="MS Gothic"/>
                <a:cs typeface="Calibri"/>
              </a:rPr>
              <a:t>nieuwe</a:t>
            </a:r>
            <a:r>
              <a:rPr lang="en-US" sz="1800" dirty="0">
                <a:latin typeface="MS Gothic"/>
                <a:ea typeface="MS Gothic"/>
                <a:cs typeface="Calibri"/>
              </a:rPr>
              <a:t> </a:t>
            </a:r>
            <a:r>
              <a:rPr lang="en-US" sz="1800" dirty="0" err="1">
                <a:latin typeface="MS Gothic"/>
                <a:ea typeface="MS Gothic"/>
                <a:cs typeface="Calibri"/>
              </a:rPr>
              <a:t>regeerakkoord</a:t>
            </a:r>
            <a:r>
              <a:rPr lang="en-US" sz="1800" dirty="0">
                <a:latin typeface="MS Gothic"/>
                <a:ea typeface="MS Gothic"/>
                <a:cs typeface="Calibri"/>
              </a:rPr>
              <a:t>. In het </a:t>
            </a:r>
            <a:r>
              <a:rPr lang="en-US" sz="1800" dirty="0" err="1">
                <a:latin typeface="MS Gothic"/>
                <a:ea typeface="MS Gothic"/>
                <a:cs typeface="Calibri"/>
              </a:rPr>
              <a:t>regeerakkoord</a:t>
            </a:r>
            <a:r>
              <a:rPr lang="en-US" sz="1800" dirty="0">
                <a:latin typeface="MS Gothic"/>
                <a:ea typeface="MS Gothic"/>
                <a:cs typeface="Calibri"/>
              </a:rPr>
              <a:t> </a:t>
            </a:r>
            <a:r>
              <a:rPr lang="en-US" sz="1800" dirty="0" err="1">
                <a:latin typeface="MS Gothic"/>
                <a:ea typeface="MS Gothic"/>
                <a:cs typeface="Calibri"/>
              </a:rPr>
              <a:t>staan</a:t>
            </a:r>
            <a:r>
              <a:rPr lang="en-US" sz="1800" dirty="0">
                <a:latin typeface="MS Gothic"/>
                <a:ea typeface="MS Gothic"/>
                <a:cs typeface="Calibri"/>
              </a:rPr>
              <a:t> de </a:t>
            </a:r>
            <a:r>
              <a:rPr lang="en-US" sz="1800" dirty="0" err="1">
                <a:latin typeface="MS Gothic"/>
                <a:ea typeface="MS Gothic"/>
                <a:cs typeface="Calibri"/>
              </a:rPr>
              <a:t>plannen</a:t>
            </a:r>
            <a:r>
              <a:rPr lang="en-US" sz="1800" dirty="0">
                <a:latin typeface="MS Gothic"/>
                <a:ea typeface="MS Gothic"/>
                <a:cs typeface="Calibri"/>
              </a:rPr>
              <a:t> die de </a:t>
            </a:r>
            <a:r>
              <a:rPr lang="en-US" sz="1800" dirty="0" err="1">
                <a:latin typeface="MS Gothic"/>
                <a:ea typeface="MS Gothic"/>
                <a:cs typeface="Calibri"/>
              </a:rPr>
              <a:t>regering</a:t>
            </a:r>
            <a:r>
              <a:rPr lang="en-US" sz="1800" dirty="0">
                <a:latin typeface="MS Gothic"/>
                <a:ea typeface="MS Gothic"/>
                <a:cs typeface="Calibri"/>
              </a:rPr>
              <a:t> </a:t>
            </a:r>
            <a:r>
              <a:rPr lang="en-US" sz="1800" dirty="0" err="1">
                <a:latin typeface="MS Gothic"/>
                <a:ea typeface="MS Gothic"/>
                <a:cs typeface="Calibri"/>
              </a:rPr>
              <a:t>heeft</a:t>
            </a:r>
            <a:r>
              <a:rPr lang="en-US" sz="1800" dirty="0">
                <a:latin typeface="MS Gothic"/>
                <a:ea typeface="MS Gothic"/>
                <a:cs typeface="Calibri"/>
              </a:rPr>
              <a:t> met Nederland. </a:t>
            </a:r>
            <a:r>
              <a:rPr lang="en-US" sz="1800" dirty="0" err="1">
                <a:latin typeface="MS Gothic"/>
                <a:ea typeface="MS Gothic"/>
                <a:cs typeface="Calibri"/>
              </a:rPr>
              <a:t>Omdat</a:t>
            </a:r>
            <a:r>
              <a:rPr lang="en-US" sz="1800" dirty="0">
                <a:latin typeface="MS Gothic"/>
                <a:ea typeface="MS Gothic"/>
                <a:cs typeface="Calibri"/>
              </a:rPr>
              <a:t> </a:t>
            </a:r>
            <a:r>
              <a:rPr lang="en-US" sz="1800" dirty="0" err="1">
                <a:latin typeface="MS Gothic"/>
                <a:ea typeface="MS Gothic"/>
                <a:cs typeface="Calibri"/>
              </a:rPr>
              <a:t>dit</a:t>
            </a:r>
            <a:r>
              <a:rPr lang="en-US" sz="1800" dirty="0">
                <a:latin typeface="MS Gothic"/>
                <a:ea typeface="MS Gothic"/>
                <a:cs typeface="Calibri"/>
              </a:rPr>
              <a:t> plan vol </a:t>
            </a:r>
            <a:r>
              <a:rPr lang="en-US" sz="1800" dirty="0" err="1">
                <a:latin typeface="MS Gothic"/>
                <a:ea typeface="MS Gothic"/>
                <a:cs typeface="Calibri"/>
              </a:rPr>
              <a:t>moeilijke</a:t>
            </a:r>
            <a:r>
              <a:rPr lang="en-US" sz="1800" dirty="0">
                <a:latin typeface="MS Gothic"/>
                <a:ea typeface="MS Gothic"/>
                <a:cs typeface="Calibri"/>
              </a:rPr>
              <a:t> </a:t>
            </a:r>
            <a:r>
              <a:rPr lang="en-US" sz="1800" dirty="0" err="1">
                <a:latin typeface="MS Gothic"/>
                <a:ea typeface="MS Gothic"/>
                <a:cs typeface="Calibri"/>
              </a:rPr>
              <a:t>woorden</a:t>
            </a:r>
            <a:r>
              <a:rPr lang="en-US" sz="1800" dirty="0">
                <a:latin typeface="MS Gothic"/>
                <a:ea typeface="MS Gothic"/>
                <a:cs typeface="Calibri"/>
              </a:rPr>
              <a:t> </a:t>
            </a:r>
            <a:r>
              <a:rPr lang="en-US" sz="1800" dirty="0" err="1">
                <a:latin typeface="MS Gothic"/>
                <a:ea typeface="MS Gothic"/>
                <a:cs typeface="Calibri"/>
              </a:rPr>
              <a:t>staat</a:t>
            </a:r>
            <a:r>
              <a:rPr lang="en-US" sz="1800" dirty="0">
                <a:latin typeface="MS Gothic"/>
                <a:ea typeface="MS Gothic"/>
                <a:cs typeface="Calibri"/>
              </a:rPr>
              <a:t>, </a:t>
            </a:r>
            <a:r>
              <a:rPr lang="en-US" sz="1800" dirty="0" err="1">
                <a:latin typeface="MS Gothic"/>
                <a:ea typeface="MS Gothic"/>
                <a:cs typeface="Calibri"/>
              </a:rPr>
              <a:t>heeft</a:t>
            </a:r>
            <a:r>
              <a:rPr lang="en-US" sz="1800" dirty="0">
                <a:latin typeface="MS Gothic"/>
                <a:ea typeface="MS Gothic"/>
                <a:cs typeface="Calibri"/>
              </a:rPr>
              <a:t> Save the Children het plan </a:t>
            </a:r>
            <a:r>
              <a:rPr lang="en-US" sz="1800" dirty="0" err="1">
                <a:latin typeface="MS Gothic"/>
                <a:ea typeface="MS Gothic"/>
                <a:cs typeface="Calibri"/>
              </a:rPr>
              <a:t>vertaald</a:t>
            </a:r>
            <a:r>
              <a:rPr lang="en-US" sz="1800" dirty="0">
                <a:latin typeface="MS Gothic"/>
                <a:ea typeface="MS Gothic"/>
                <a:cs typeface="Calibri"/>
              </a:rPr>
              <a:t>, </a:t>
            </a:r>
            <a:r>
              <a:rPr lang="en-US" sz="1800" dirty="0" err="1">
                <a:latin typeface="MS Gothic"/>
                <a:ea typeface="MS Gothic"/>
                <a:cs typeface="Calibri"/>
              </a:rPr>
              <a:t>zodat</a:t>
            </a:r>
            <a:r>
              <a:rPr lang="en-US" sz="1800" dirty="0">
                <a:latin typeface="MS Gothic"/>
                <a:ea typeface="MS Gothic"/>
                <a:cs typeface="Calibri"/>
              </a:rPr>
              <a:t> </a:t>
            </a:r>
            <a:r>
              <a:rPr lang="en-US" sz="1800" dirty="0" err="1">
                <a:latin typeface="MS Gothic"/>
                <a:ea typeface="MS Gothic"/>
                <a:cs typeface="Calibri"/>
              </a:rPr>
              <a:t>iedereen</a:t>
            </a:r>
            <a:r>
              <a:rPr lang="en-US" sz="1800" dirty="0">
                <a:latin typeface="MS Gothic"/>
                <a:ea typeface="MS Gothic"/>
                <a:cs typeface="Calibri"/>
              </a:rPr>
              <a:t> het </a:t>
            </a:r>
            <a:r>
              <a:rPr lang="en-US" sz="1800" dirty="0" err="1">
                <a:latin typeface="MS Gothic"/>
                <a:ea typeface="MS Gothic"/>
                <a:cs typeface="Calibri"/>
              </a:rPr>
              <a:t>kan</a:t>
            </a:r>
            <a:r>
              <a:rPr lang="en-US" sz="1800" dirty="0">
                <a:latin typeface="MS Gothic"/>
                <a:ea typeface="MS Gothic"/>
                <a:cs typeface="Calibri"/>
              </a:rPr>
              <a:t> </a:t>
            </a:r>
            <a:r>
              <a:rPr lang="en-US" sz="1800" dirty="0" err="1">
                <a:latin typeface="MS Gothic"/>
                <a:ea typeface="MS Gothic"/>
                <a:cs typeface="Calibri"/>
              </a:rPr>
              <a:t>begrijpen</a:t>
            </a:r>
            <a:r>
              <a:rPr lang="en-US" sz="1800" dirty="0">
                <a:latin typeface="MS Gothic"/>
                <a:ea typeface="MS Gothic"/>
                <a:cs typeface="Calibri"/>
              </a:rPr>
              <a:t>. Aan de hand van </a:t>
            </a:r>
            <a:r>
              <a:rPr lang="en-US" sz="1800" dirty="0" err="1">
                <a:latin typeface="MS Gothic"/>
                <a:ea typeface="MS Gothic"/>
                <a:cs typeface="Calibri"/>
              </a:rPr>
              <a:t>dit</a:t>
            </a:r>
            <a:r>
              <a:rPr lang="en-US" sz="1800" dirty="0">
                <a:latin typeface="MS Gothic"/>
                <a:ea typeface="MS Gothic"/>
                <a:cs typeface="Calibri"/>
              </a:rPr>
              <a:t> </a:t>
            </a:r>
            <a:r>
              <a:rPr lang="en-US" sz="1800" dirty="0" err="1">
                <a:latin typeface="MS Gothic"/>
                <a:ea typeface="MS Gothic"/>
                <a:cs typeface="Calibri"/>
              </a:rPr>
              <a:t>lespakket</a:t>
            </a:r>
            <a:r>
              <a:rPr lang="en-US" sz="1800" dirty="0">
                <a:latin typeface="MS Gothic"/>
                <a:ea typeface="MS Gothic"/>
                <a:cs typeface="Calibri"/>
              </a:rPr>
              <a:t> </a:t>
            </a:r>
            <a:r>
              <a:rPr lang="en-US" sz="1800" dirty="0" err="1">
                <a:latin typeface="MS Gothic"/>
                <a:ea typeface="MS Gothic"/>
                <a:cs typeface="Calibri"/>
              </a:rPr>
              <a:t>maken</a:t>
            </a:r>
            <a:r>
              <a:rPr lang="en-US" sz="1800" dirty="0">
                <a:latin typeface="MS Gothic"/>
                <a:ea typeface="MS Gothic"/>
                <a:cs typeface="Calibri"/>
              </a:rPr>
              <a:t> de </a:t>
            </a:r>
            <a:r>
              <a:rPr lang="en-US" sz="1800" dirty="0" err="1">
                <a:latin typeface="MS Gothic"/>
                <a:ea typeface="MS Gothic"/>
                <a:cs typeface="Calibri"/>
              </a:rPr>
              <a:t>kinderen</a:t>
            </a:r>
            <a:r>
              <a:rPr lang="en-US" sz="1800" dirty="0">
                <a:latin typeface="MS Gothic"/>
                <a:ea typeface="MS Gothic"/>
                <a:cs typeface="Calibri"/>
              </a:rPr>
              <a:t> </a:t>
            </a:r>
            <a:r>
              <a:rPr lang="en-US" sz="1800" dirty="0" err="1">
                <a:latin typeface="MS Gothic"/>
                <a:ea typeface="MS Gothic"/>
                <a:cs typeface="Calibri"/>
              </a:rPr>
              <a:t>kennis</a:t>
            </a:r>
            <a:r>
              <a:rPr lang="en-US" sz="1800" dirty="0">
                <a:latin typeface="MS Gothic"/>
                <a:ea typeface="MS Gothic"/>
                <a:cs typeface="Calibri"/>
              </a:rPr>
              <a:t> met de </a:t>
            </a:r>
            <a:r>
              <a:rPr lang="en-US" sz="1800" dirty="0" err="1">
                <a:latin typeface="MS Gothic"/>
                <a:ea typeface="MS Gothic"/>
                <a:cs typeface="Calibri"/>
              </a:rPr>
              <a:t>plannen</a:t>
            </a:r>
            <a:r>
              <a:rPr lang="en-US" sz="1800" dirty="0">
                <a:latin typeface="MS Gothic"/>
                <a:ea typeface="MS Gothic"/>
                <a:cs typeface="Calibri"/>
              </a:rPr>
              <a:t> die in het </a:t>
            </a:r>
            <a:r>
              <a:rPr lang="en-US" sz="1800" dirty="0" err="1">
                <a:latin typeface="MS Gothic"/>
                <a:ea typeface="MS Gothic"/>
                <a:cs typeface="Calibri"/>
              </a:rPr>
              <a:t>regeerakkoord</a:t>
            </a:r>
            <a:r>
              <a:rPr lang="en-US" sz="1800" dirty="0">
                <a:latin typeface="MS Gothic"/>
                <a:ea typeface="MS Gothic"/>
                <a:cs typeface="Calibri"/>
              </a:rPr>
              <a:t> </a:t>
            </a:r>
            <a:r>
              <a:rPr lang="en-US" sz="1800" dirty="0" err="1">
                <a:latin typeface="MS Gothic"/>
                <a:ea typeface="MS Gothic"/>
                <a:cs typeface="Calibri"/>
              </a:rPr>
              <a:t>staan</a:t>
            </a:r>
            <a:r>
              <a:rPr lang="en-US" sz="1800" dirty="0">
                <a:latin typeface="MS Gothic"/>
                <a:ea typeface="MS Gothic"/>
                <a:cs typeface="Calibri"/>
              </a:rPr>
              <a:t> en </a:t>
            </a:r>
            <a:r>
              <a:rPr lang="en-US" sz="1800" dirty="0" err="1">
                <a:latin typeface="MS Gothic"/>
                <a:ea typeface="MS Gothic"/>
                <a:cs typeface="Calibri"/>
              </a:rPr>
              <a:t>leren</a:t>
            </a:r>
            <a:r>
              <a:rPr lang="en-US" sz="1800" dirty="0">
                <a:latin typeface="MS Gothic"/>
                <a:ea typeface="MS Gothic"/>
                <a:cs typeface="Calibri"/>
              </a:rPr>
              <a:t> </a:t>
            </a:r>
            <a:r>
              <a:rPr lang="en-US" sz="1800" dirty="0" err="1">
                <a:latin typeface="MS Gothic"/>
                <a:ea typeface="MS Gothic"/>
                <a:cs typeface="Calibri"/>
              </a:rPr>
              <a:t>ze</a:t>
            </a:r>
            <a:r>
              <a:rPr lang="en-US" sz="1800" dirty="0">
                <a:latin typeface="MS Gothic"/>
                <a:ea typeface="MS Gothic"/>
                <a:cs typeface="Calibri"/>
              </a:rPr>
              <a:t> om </a:t>
            </a:r>
            <a:r>
              <a:rPr lang="en-US" sz="1800" dirty="0" err="1">
                <a:latin typeface="MS Gothic"/>
                <a:ea typeface="MS Gothic"/>
                <a:cs typeface="Calibri"/>
              </a:rPr>
              <a:t>hun</a:t>
            </a:r>
            <a:r>
              <a:rPr lang="en-US" sz="1800" dirty="0">
                <a:latin typeface="MS Gothic"/>
                <a:ea typeface="MS Gothic"/>
                <a:cs typeface="Calibri"/>
              </a:rPr>
              <a:t> </a:t>
            </a:r>
            <a:r>
              <a:rPr lang="en-US" sz="1800" dirty="0" err="1">
                <a:latin typeface="MS Gothic"/>
                <a:ea typeface="MS Gothic"/>
                <a:cs typeface="Calibri"/>
              </a:rPr>
              <a:t>mening</a:t>
            </a:r>
            <a:r>
              <a:rPr lang="en-US" sz="1800" dirty="0">
                <a:latin typeface="MS Gothic"/>
                <a:ea typeface="MS Gothic"/>
                <a:cs typeface="Calibri"/>
              </a:rPr>
              <a:t> </a:t>
            </a:r>
            <a:r>
              <a:rPr lang="en-US" sz="1800" dirty="0" err="1">
                <a:latin typeface="MS Gothic"/>
                <a:ea typeface="MS Gothic"/>
                <a:cs typeface="Calibri"/>
              </a:rPr>
              <a:t>hierover</a:t>
            </a:r>
            <a:r>
              <a:rPr lang="en-US" sz="1800" dirty="0">
                <a:latin typeface="MS Gothic"/>
                <a:ea typeface="MS Gothic"/>
                <a:cs typeface="Calibri"/>
              </a:rPr>
              <a:t> te </a:t>
            </a:r>
            <a:r>
              <a:rPr lang="en-US" sz="1800" dirty="0" err="1">
                <a:latin typeface="MS Gothic"/>
                <a:ea typeface="MS Gothic"/>
                <a:cs typeface="Calibri"/>
              </a:rPr>
              <a:t>geven</a:t>
            </a:r>
            <a:r>
              <a:rPr lang="en-US" sz="1800" dirty="0">
                <a:latin typeface="MS Gothic"/>
                <a:ea typeface="MS Gothic"/>
                <a:cs typeface="Calibri"/>
              </a:rPr>
              <a:t>. </a:t>
            </a:r>
            <a:r>
              <a:rPr lang="en-US" sz="1800" dirty="0" err="1">
                <a:latin typeface="MS Gothic"/>
                <a:ea typeface="MS Gothic"/>
                <a:cs typeface="Calibri"/>
              </a:rPr>
              <a:t>Tijdens</a:t>
            </a:r>
            <a:r>
              <a:rPr lang="en-US" sz="1800" dirty="0">
                <a:latin typeface="MS Gothic"/>
                <a:ea typeface="MS Gothic"/>
                <a:cs typeface="Calibri"/>
              </a:rPr>
              <a:t> </a:t>
            </a:r>
            <a:r>
              <a:rPr lang="en-US" sz="1800" dirty="0" err="1">
                <a:latin typeface="MS Gothic"/>
                <a:ea typeface="MS Gothic"/>
                <a:cs typeface="Calibri"/>
              </a:rPr>
              <a:t>deze</a:t>
            </a:r>
            <a:r>
              <a:rPr lang="en-US" sz="1800" dirty="0">
                <a:latin typeface="MS Gothic"/>
                <a:ea typeface="MS Gothic"/>
                <a:cs typeface="Calibri"/>
              </a:rPr>
              <a:t> les </a:t>
            </a:r>
            <a:r>
              <a:rPr lang="en-US" sz="1800" dirty="0" err="1">
                <a:latin typeface="MS Gothic"/>
                <a:ea typeface="MS Gothic"/>
                <a:cs typeface="Calibri"/>
              </a:rPr>
              <a:t>wordt</a:t>
            </a:r>
            <a:r>
              <a:rPr lang="en-US" sz="1800" dirty="0">
                <a:latin typeface="MS Gothic"/>
                <a:ea typeface="MS Gothic"/>
                <a:cs typeface="Calibri"/>
              </a:rPr>
              <a:t> er </a:t>
            </a:r>
            <a:r>
              <a:rPr lang="en-US" sz="1800" dirty="0" err="1">
                <a:latin typeface="MS Gothic"/>
                <a:ea typeface="MS Gothic"/>
                <a:cs typeface="Calibri"/>
              </a:rPr>
              <a:t>gewerkt</a:t>
            </a:r>
            <a:r>
              <a:rPr lang="en-US" sz="1800" dirty="0">
                <a:latin typeface="MS Gothic"/>
                <a:ea typeface="MS Gothic"/>
                <a:cs typeface="Calibri"/>
              </a:rPr>
              <a:t> </a:t>
            </a:r>
            <a:r>
              <a:rPr lang="en-US" sz="1800" dirty="0" err="1">
                <a:latin typeface="MS Gothic"/>
                <a:ea typeface="MS Gothic"/>
                <a:cs typeface="Calibri"/>
              </a:rPr>
              <a:t>aan</a:t>
            </a:r>
            <a:r>
              <a:rPr lang="en-US" sz="1800" dirty="0">
                <a:latin typeface="MS Gothic"/>
                <a:ea typeface="MS Gothic"/>
                <a:cs typeface="Calibri"/>
              </a:rPr>
              <a:t> </a:t>
            </a:r>
            <a:r>
              <a:rPr lang="en-US" sz="1800" dirty="0" err="1">
                <a:latin typeface="MS Gothic"/>
                <a:ea typeface="MS Gothic"/>
                <a:cs typeface="Calibri"/>
              </a:rPr>
              <a:t>doelen</a:t>
            </a:r>
            <a:r>
              <a:rPr lang="en-US" sz="1800" dirty="0">
                <a:latin typeface="MS Gothic"/>
                <a:ea typeface="MS Gothic"/>
                <a:cs typeface="Calibri"/>
              </a:rPr>
              <a:t> van </a:t>
            </a:r>
            <a:r>
              <a:rPr lang="en-US" sz="1800" dirty="0" err="1">
                <a:latin typeface="MS Gothic"/>
                <a:ea typeface="MS Gothic"/>
                <a:cs typeface="Calibri"/>
              </a:rPr>
              <a:t>woordenschat</a:t>
            </a:r>
            <a:r>
              <a:rPr lang="en-US" sz="1800" dirty="0">
                <a:latin typeface="MS Gothic"/>
                <a:ea typeface="MS Gothic"/>
                <a:cs typeface="Calibri"/>
              </a:rPr>
              <a:t>, </a:t>
            </a:r>
            <a:r>
              <a:rPr lang="en-US" sz="1800" dirty="0" err="1">
                <a:latin typeface="MS Gothic"/>
                <a:ea typeface="MS Gothic"/>
                <a:cs typeface="Calibri"/>
              </a:rPr>
              <a:t>burgerschaps-vorming</a:t>
            </a:r>
            <a:r>
              <a:rPr lang="en-US" sz="1800" dirty="0">
                <a:latin typeface="MS Gothic"/>
                <a:ea typeface="MS Gothic"/>
                <a:cs typeface="Calibri"/>
              </a:rPr>
              <a:t>, </a:t>
            </a:r>
            <a:r>
              <a:rPr lang="en-US" sz="1800" dirty="0" err="1">
                <a:latin typeface="MS Gothic"/>
                <a:ea typeface="MS Gothic"/>
                <a:cs typeface="Calibri"/>
              </a:rPr>
              <a:t>wereldorientatië</a:t>
            </a:r>
            <a:r>
              <a:rPr lang="en-US" sz="1800" dirty="0">
                <a:latin typeface="MS Gothic"/>
                <a:ea typeface="MS Gothic"/>
                <a:cs typeface="Calibri"/>
              </a:rPr>
              <a:t> en </a:t>
            </a:r>
            <a:r>
              <a:rPr lang="en-US" sz="1800" dirty="0" err="1">
                <a:latin typeface="MS Gothic"/>
                <a:ea typeface="MS Gothic"/>
                <a:cs typeface="Calibri"/>
              </a:rPr>
              <a:t>mondelinge</a:t>
            </a:r>
            <a:r>
              <a:rPr lang="en-US" sz="1800" dirty="0">
                <a:latin typeface="MS Gothic"/>
                <a:ea typeface="MS Gothic"/>
                <a:cs typeface="Calibri"/>
              </a:rPr>
              <a:t> </a:t>
            </a:r>
            <a:r>
              <a:rPr lang="en-US" sz="1800" dirty="0" err="1">
                <a:latin typeface="MS Gothic"/>
                <a:ea typeface="MS Gothic"/>
                <a:cs typeface="Calibri"/>
              </a:rPr>
              <a:t>taalvaardigheid</a:t>
            </a:r>
            <a:r>
              <a:rPr lang="en-US" sz="1800" dirty="0">
                <a:latin typeface="MS Gothic"/>
                <a:ea typeface="MS Gothic"/>
                <a:cs typeface="Calibri"/>
              </a:rPr>
              <a:t>. </a:t>
            </a:r>
          </a:p>
        </p:txBody>
      </p:sp>
      <p:sp>
        <p:nvSpPr>
          <p:cNvPr id="24" name="Oval 2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5976" y="2130090"/>
            <a:ext cx="457824" cy="4454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1156773-3FB3-46D9-9F87-821287404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3872" y="3116072"/>
            <a:ext cx="4378128" cy="3741928"/>
          </a:xfrm>
          <a:custGeom>
            <a:avLst/>
            <a:gdLst>
              <a:gd name="connsiteX0" fmla="*/ 2605183 w 4378128"/>
              <a:gd name="connsiteY0" fmla="*/ 0 h 3741928"/>
              <a:gd name="connsiteX1" fmla="*/ 4262321 w 4378128"/>
              <a:gd name="connsiteY1" fmla="*/ 594897 h 3741928"/>
              <a:gd name="connsiteX2" fmla="*/ 4378128 w 4378128"/>
              <a:gd name="connsiteY2" fmla="*/ 700149 h 3741928"/>
              <a:gd name="connsiteX3" fmla="*/ 4378128 w 4378128"/>
              <a:gd name="connsiteY3" fmla="*/ 3741928 h 3741928"/>
              <a:gd name="connsiteX4" fmla="*/ 263831 w 4378128"/>
              <a:gd name="connsiteY4" fmla="*/ 3741928 h 3741928"/>
              <a:gd name="connsiteX5" fmla="*/ 204729 w 4378128"/>
              <a:gd name="connsiteY5" fmla="*/ 3619238 h 3741928"/>
              <a:gd name="connsiteX6" fmla="*/ 0 w 4378128"/>
              <a:gd name="connsiteY6" fmla="*/ 2605183 h 3741928"/>
              <a:gd name="connsiteX7" fmla="*/ 2605183 w 4378128"/>
              <a:gd name="connsiteY7" fmla="*/ 0 h 374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8128" h="3741928">
                <a:moveTo>
                  <a:pt x="2605183" y="0"/>
                </a:moveTo>
                <a:cubicBezTo>
                  <a:pt x="3234659" y="0"/>
                  <a:pt x="3811992" y="223253"/>
                  <a:pt x="4262321" y="594897"/>
                </a:cubicBezTo>
                <a:lnTo>
                  <a:pt x="4378128" y="700149"/>
                </a:lnTo>
                <a:lnTo>
                  <a:pt x="4378128" y="3741928"/>
                </a:lnTo>
                <a:lnTo>
                  <a:pt x="263831" y="3741928"/>
                </a:lnTo>
                <a:lnTo>
                  <a:pt x="204729" y="3619238"/>
                </a:lnTo>
                <a:cubicBezTo>
                  <a:pt x="72899" y="3307558"/>
                  <a:pt x="0" y="2964884"/>
                  <a:pt x="0" y="2605183"/>
                </a:cubicBezTo>
                <a:cubicBezTo>
                  <a:pt x="0" y="1166380"/>
                  <a:pt x="1166380" y="0"/>
                  <a:pt x="260518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E8EA24D0-C854-4AA8-B8FD-D252660D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99731" y="1"/>
            <a:ext cx="4208478" cy="3678281"/>
          </a:xfrm>
          <a:custGeom>
            <a:avLst/>
            <a:gdLst>
              <a:gd name="connsiteX0" fmla="*/ 711074 w 4208478"/>
              <a:gd name="connsiteY0" fmla="*/ 0 h 3678281"/>
              <a:gd name="connsiteX1" fmla="*/ 3497404 w 4208478"/>
              <a:gd name="connsiteY1" fmla="*/ 0 h 3678281"/>
              <a:gd name="connsiteX2" fmla="*/ 3592161 w 4208478"/>
              <a:gd name="connsiteY2" fmla="*/ 86120 h 3678281"/>
              <a:gd name="connsiteX3" fmla="*/ 4208478 w 4208478"/>
              <a:gd name="connsiteY3" fmla="*/ 1574042 h 3678281"/>
              <a:gd name="connsiteX4" fmla="*/ 2104239 w 4208478"/>
              <a:gd name="connsiteY4" fmla="*/ 3678281 h 3678281"/>
              <a:gd name="connsiteX5" fmla="*/ 0 w 4208478"/>
              <a:gd name="connsiteY5" fmla="*/ 1574042 h 3678281"/>
              <a:gd name="connsiteX6" fmla="*/ 616318 w 4208478"/>
              <a:gd name="connsiteY6" fmla="*/ 86120 h 367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8478" h="3678281">
                <a:moveTo>
                  <a:pt x="711074" y="0"/>
                </a:moveTo>
                <a:lnTo>
                  <a:pt x="3497404" y="0"/>
                </a:lnTo>
                <a:lnTo>
                  <a:pt x="3592161" y="86120"/>
                </a:lnTo>
                <a:cubicBezTo>
                  <a:pt x="3972953" y="466913"/>
                  <a:pt x="4208478" y="992973"/>
                  <a:pt x="4208478" y="1574042"/>
                </a:cubicBezTo>
                <a:cubicBezTo>
                  <a:pt x="4208478" y="2736181"/>
                  <a:pt x="3266378" y="3678281"/>
                  <a:pt x="2104239" y="3678281"/>
                </a:cubicBezTo>
                <a:cubicBezTo>
                  <a:pt x="942100" y="3678281"/>
                  <a:pt x="0" y="2736181"/>
                  <a:pt x="0" y="1574042"/>
                </a:cubicBezTo>
                <a:cubicBezTo>
                  <a:pt x="0" y="992973"/>
                  <a:pt x="235525" y="466913"/>
                  <a:pt x="616318" y="86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A picture containing text, clipart, sign&#10;&#10;Description automatically generated">
            <a:extLst>
              <a:ext uri="{FF2B5EF4-FFF2-40B4-BE49-F238E27FC236}">
                <a16:creationId xmlns:a16="http://schemas.microsoft.com/office/drawing/2014/main" id="{ABFC1A31-34CD-4D37-B65C-61CE9990A50C}"/>
              </a:ext>
            </a:extLst>
          </p:cNvPr>
          <p:cNvPicPr>
            <a:picLocks noChangeAspect="1"/>
          </p:cNvPicPr>
          <p:nvPr/>
        </p:nvPicPr>
        <p:blipFill>
          <a:blip r:embed="rId2"/>
          <a:stretch>
            <a:fillRect/>
          </a:stretch>
        </p:blipFill>
        <p:spPr>
          <a:xfrm>
            <a:off x="6170029" y="897687"/>
            <a:ext cx="2867881" cy="167780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4" name="Picture 4" descr="A picture containing logo&#10;&#10;Description automatically generated">
            <a:extLst>
              <a:ext uri="{FF2B5EF4-FFF2-40B4-BE49-F238E27FC236}">
                <a16:creationId xmlns:a16="http://schemas.microsoft.com/office/drawing/2014/main" id="{597C010A-AE0B-44B8-83D1-4058F4E3FA5C}"/>
              </a:ext>
            </a:extLst>
          </p:cNvPr>
          <p:cNvPicPr>
            <a:picLocks noChangeAspect="1"/>
          </p:cNvPicPr>
          <p:nvPr/>
        </p:nvPicPr>
        <p:blipFill>
          <a:blip r:embed="rId3"/>
          <a:stretch>
            <a:fillRect/>
          </a:stretch>
        </p:blipFill>
        <p:spPr>
          <a:xfrm>
            <a:off x="8235939" y="4793797"/>
            <a:ext cx="3805016" cy="992184"/>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0">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458FA-C3C3-4BDB-B7C6-3731E48FFB67}"/>
              </a:ext>
            </a:extLst>
          </p:cNvPr>
          <p:cNvSpPr>
            <a:spLocks noGrp="1"/>
          </p:cNvSpPr>
          <p:nvPr>
            <p:ph type="title"/>
          </p:nvPr>
        </p:nvSpPr>
        <p:spPr>
          <a:xfrm>
            <a:off x="645065" y="1463040"/>
            <a:ext cx="3796306" cy="2690949"/>
          </a:xfrm>
        </p:spPr>
        <p:txBody>
          <a:bodyPr anchor="t">
            <a:normAutofit/>
          </a:bodyPr>
          <a:lstStyle/>
          <a:p>
            <a:r>
              <a:rPr lang="en-US" sz="4800">
                <a:latin typeface="MS Gothic"/>
                <a:ea typeface="MS Gothic"/>
                <a:cs typeface="Calibri Light"/>
              </a:rPr>
              <a:t>Kaartjes 30 seconds bovenbouw</a:t>
            </a:r>
            <a:endParaRPr lang="en-US" sz="4800">
              <a:latin typeface="MS Gothic"/>
              <a:ea typeface="MS Gothic"/>
            </a:endParaRPr>
          </a:p>
        </p:txBody>
      </p:sp>
      <p:grpSp>
        <p:nvGrpSpPr>
          <p:cNvPr id="50" name="Group 42">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44" name="Rectangle 4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51" name="Rectangle 4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88FDF7DE-F8D7-4C0B-B02A-240A978C40D4}"/>
              </a:ext>
            </a:extLst>
          </p:cNvPr>
          <p:cNvSpPr>
            <a:spLocks noGrp="1"/>
          </p:cNvSpPr>
          <p:nvPr>
            <p:ph idx="1"/>
          </p:nvPr>
        </p:nvSpPr>
        <p:spPr>
          <a:xfrm>
            <a:off x="5564253" y="1371073"/>
            <a:ext cx="6159868" cy="4300447"/>
          </a:xfrm>
        </p:spPr>
        <p:txBody>
          <a:bodyPr vert="horz" lIns="91440" tIns="45720" rIns="91440" bIns="45720" rtlCol="0" anchor="t">
            <a:normAutofit/>
          </a:bodyPr>
          <a:lstStyle/>
          <a:p>
            <a:pPr marL="0" indent="0">
              <a:buNone/>
            </a:pPr>
            <a:r>
              <a:rPr lang="en-US" sz="1700" dirty="0">
                <a:latin typeface="MS Gothic"/>
                <a:ea typeface="MS Gothic"/>
                <a:cs typeface="Calibri" panose="020F0502020204030204"/>
              </a:rPr>
              <a:t>de </a:t>
            </a:r>
            <a:r>
              <a:rPr lang="en-US" sz="1700" dirty="0" err="1">
                <a:latin typeface="MS Gothic"/>
                <a:ea typeface="MS Gothic"/>
                <a:cs typeface="Calibri" panose="020F0502020204030204"/>
              </a:rPr>
              <a:t>Tweede</a:t>
            </a:r>
            <a:r>
              <a:rPr lang="en-US" sz="1700" dirty="0">
                <a:latin typeface="MS Gothic"/>
                <a:ea typeface="MS Gothic"/>
                <a:cs typeface="Calibri" panose="020F0502020204030204"/>
              </a:rPr>
              <a:t> </a:t>
            </a:r>
            <a:r>
              <a:rPr lang="en-US" sz="1700" dirty="0" err="1">
                <a:latin typeface="MS Gothic"/>
                <a:ea typeface="MS Gothic"/>
                <a:cs typeface="Calibri" panose="020F0502020204030204"/>
              </a:rPr>
              <a:t>kamer</a:t>
            </a:r>
            <a:r>
              <a:rPr lang="en-US" sz="1700" dirty="0">
                <a:latin typeface="MS Gothic"/>
                <a:ea typeface="MS Gothic"/>
                <a:cs typeface="Calibri" panose="020F0502020204030204"/>
              </a:rPr>
              <a:t>         	het </a:t>
            </a:r>
            <a:r>
              <a:rPr lang="en-US" sz="1700" dirty="0" err="1">
                <a:latin typeface="MS Gothic"/>
                <a:ea typeface="MS Gothic"/>
                <a:cs typeface="Calibri" panose="020F0502020204030204"/>
              </a:rPr>
              <a:t>kernafval</a:t>
            </a:r>
            <a:endParaRPr lang="en-US" sz="1700" dirty="0">
              <a:latin typeface="MS Gothic"/>
              <a:ea typeface="MS Gothic"/>
              <a:cs typeface="Calibri" panose="020F0502020204030204"/>
            </a:endParaRPr>
          </a:p>
          <a:p>
            <a:pPr marL="0" indent="0">
              <a:buNone/>
            </a:pPr>
            <a:r>
              <a:rPr lang="en-US" sz="1700" dirty="0">
                <a:latin typeface="MS Gothic"/>
                <a:ea typeface="MS Gothic"/>
                <a:cs typeface="Calibri" panose="020F0502020204030204"/>
              </a:rPr>
              <a:t>                                 </a:t>
            </a:r>
          </a:p>
          <a:p>
            <a:pPr marL="0" indent="0">
              <a:buNone/>
            </a:pPr>
            <a:r>
              <a:rPr lang="en-US" sz="1700" dirty="0" err="1">
                <a:latin typeface="MS Gothic"/>
                <a:ea typeface="MS Gothic"/>
                <a:cs typeface="Calibri" panose="020F0502020204030204"/>
              </a:rPr>
              <a:t>een</a:t>
            </a:r>
            <a:r>
              <a:rPr lang="en-US" sz="1700" dirty="0">
                <a:latin typeface="MS Gothic"/>
                <a:ea typeface="MS Gothic"/>
                <a:cs typeface="Calibri" panose="020F0502020204030204"/>
              </a:rPr>
              <a:t> wet                 	het </a:t>
            </a:r>
            <a:r>
              <a:rPr lang="en-US" sz="1700" dirty="0" err="1">
                <a:latin typeface="MS Gothic"/>
                <a:ea typeface="MS Gothic"/>
                <a:cs typeface="Calibri" panose="020F0502020204030204"/>
              </a:rPr>
              <a:t>minimumloon</a:t>
            </a:r>
            <a:endParaRPr lang="en-US" sz="1700" dirty="0">
              <a:latin typeface="MS Gothic"/>
              <a:ea typeface="MS Gothic"/>
              <a:cs typeface="Calibri" panose="020F0502020204030204"/>
            </a:endParaRPr>
          </a:p>
          <a:p>
            <a:pPr marL="0" indent="0">
              <a:buNone/>
            </a:pPr>
            <a:endParaRPr lang="en-US" sz="1700" dirty="0">
              <a:latin typeface="MS Gothic"/>
              <a:ea typeface="MS Gothic"/>
              <a:cs typeface="Calibri" panose="020F0502020204030204"/>
            </a:endParaRPr>
          </a:p>
          <a:p>
            <a:pPr marL="0" indent="0">
              <a:buNone/>
            </a:pPr>
            <a:r>
              <a:rPr lang="en-US" sz="1700" dirty="0" err="1">
                <a:latin typeface="MS Gothic"/>
                <a:ea typeface="MS Gothic"/>
                <a:cs typeface="Calibri" panose="020F0502020204030204"/>
              </a:rPr>
              <a:t>een</a:t>
            </a:r>
            <a:r>
              <a:rPr lang="en-US" sz="1700" dirty="0">
                <a:latin typeface="MS Gothic"/>
                <a:ea typeface="MS Gothic"/>
                <a:cs typeface="Calibri" panose="020F0502020204030204"/>
              </a:rPr>
              <a:t> </a:t>
            </a:r>
            <a:r>
              <a:rPr lang="en-US" sz="1700" dirty="0" err="1">
                <a:latin typeface="MS Gothic"/>
                <a:ea typeface="MS Gothic"/>
                <a:cs typeface="Calibri" panose="020F0502020204030204"/>
              </a:rPr>
              <a:t>politieke</a:t>
            </a:r>
            <a:r>
              <a:rPr lang="en-US" sz="1700" dirty="0">
                <a:latin typeface="MS Gothic"/>
                <a:ea typeface="MS Gothic"/>
                <a:cs typeface="Calibri" panose="020F0502020204030204"/>
              </a:rPr>
              <a:t> </a:t>
            </a:r>
            <a:r>
              <a:rPr lang="en-US" sz="1700" dirty="0" err="1">
                <a:latin typeface="MS Gothic"/>
                <a:ea typeface="MS Gothic"/>
                <a:cs typeface="Calibri" panose="020F0502020204030204"/>
              </a:rPr>
              <a:t>partij</a:t>
            </a:r>
            <a:r>
              <a:rPr lang="en-US" sz="1700" dirty="0">
                <a:latin typeface="MS Gothic"/>
                <a:ea typeface="MS Gothic"/>
                <a:cs typeface="Calibri" panose="020F0502020204030204"/>
              </a:rPr>
              <a:t>    	</a:t>
            </a:r>
            <a:r>
              <a:rPr lang="en-US" sz="1700" dirty="0" err="1">
                <a:latin typeface="MS Gothic"/>
                <a:ea typeface="MS Gothic"/>
                <a:cs typeface="Calibri" panose="020F0502020204030204"/>
              </a:rPr>
              <a:t>kinderparticipatie</a:t>
            </a:r>
            <a:endParaRPr lang="en-US" sz="1700" dirty="0">
              <a:latin typeface="MS Gothic"/>
              <a:ea typeface="MS Gothic"/>
              <a:cs typeface="Calibri" panose="020F0502020204030204"/>
            </a:endParaRPr>
          </a:p>
          <a:p>
            <a:pPr marL="0" indent="0">
              <a:buNone/>
            </a:pPr>
            <a:endParaRPr lang="en-US" sz="1700" dirty="0">
              <a:latin typeface="MS Gothic"/>
              <a:ea typeface="MS Gothic"/>
              <a:cs typeface="Calibri" panose="020F0502020204030204"/>
            </a:endParaRPr>
          </a:p>
          <a:p>
            <a:pPr marL="0" indent="0">
              <a:buNone/>
            </a:pPr>
            <a:r>
              <a:rPr lang="en-US" sz="1700" dirty="0">
                <a:latin typeface="MS Gothic"/>
                <a:ea typeface="MS Gothic"/>
                <a:cs typeface="Calibri" panose="020F0502020204030204"/>
              </a:rPr>
              <a:t>de </a:t>
            </a:r>
            <a:r>
              <a:rPr lang="en-US" sz="1700" dirty="0" err="1">
                <a:latin typeface="MS Gothic"/>
                <a:ea typeface="MS Gothic"/>
                <a:cs typeface="Calibri" panose="020F0502020204030204"/>
              </a:rPr>
              <a:t>regering</a:t>
            </a:r>
            <a:r>
              <a:rPr lang="en-US" sz="1700" dirty="0">
                <a:latin typeface="MS Gothic"/>
                <a:ea typeface="MS Gothic"/>
                <a:cs typeface="Calibri" panose="020F0502020204030204"/>
              </a:rPr>
              <a:t>		de </a:t>
            </a:r>
            <a:r>
              <a:rPr lang="en-US" sz="1700" dirty="0" err="1">
                <a:latin typeface="MS Gothic"/>
                <a:ea typeface="MS Gothic"/>
                <a:cs typeface="Calibri" panose="020F0502020204030204"/>
              </a:rPr>
              <a:t>kansenongelijkheid</a:t>
            </a:r>
            <a:endParaRPr lang="en-US" sz="1700" dirty="0">
              <a:latin typeface="MS Gothic"/>
              <a:ea typeface="MS Gothic"/>
              <a:cs typeface="Calibri" panose="020F0502020204030204"/>
            </a:endParaRPr>
          </a:p>
          <a:p>
            <a:pPr marL="0" indent="0">
              <a:buNone/>
            </a:pPr>
            <a:endParaRPr lang="en-US" sz="1700" dirty="0">
              <a:latin typeface="MS Gothic"/>
              <a:ea typeface="MS Gothic"/>
              <a:cs typeface="Calibri" panose="020F0502020204030204"/>
            </a:endParaRPr>
          </a:p>
          <a:p>
            <a:pPr marL="0" indent="0">
              <a:buNone/>
            </a:pPr>
            <a:r>
              <a:rPr lang="en-US" sz="1700" dirty="0" err="1">
                <a:latin typeface="MS Gothic"/>
                <a:ea typeface="MS Gothic"/>
                <a:cs typeface="Calibri" panose="020F0502020204030204"/>
              </a:rPr>
              <a:t>een</a:t>
            </a:r>
            <a:r>
              <a:rPr lang="en-US" sz="1700" dirty="0">
                <a:latin typeface="MS Gothic"/>
                <a:ea typeface="MS Gothic"/>
                <a:cs typeface="Calibri" panose="020F0502020204030204"/>
              </a:rPr>
              <a:t> </a:t>
            </a:r>
            <a:r>
              <a:rPr lang="en-US" sz="1700" dirty="0" err="1">
                <a:latin typeface="MS Gothic"/>
                <a:ea typeface="MS Gothic"/>
                <a:cs typeface="Calibri" panose="020F0502020204030204"/>
              </a:rPr>
              <a:t>persconferentie</a:t>
            </a:r>
            <a:r>
              <a:rPr lang="en-US" sz="1700" dirty="0">
                <a:latin typeface="MS Gothic"/>
                <a:ea typeface="MS Gothic"/>
                <a:cs typeface="Calibri" panose="020F0502020204030204"/>
              </a:rPr>
              <a:t>     	de </a:t>
            </a:r>
            <a:r>
              <a:rPr lang="en-US" sz="1700" dirty="0" err="1">
                <a:latin typeface="MS Gothic"/>
                <a:ea typeface="MS Gothic"/>
                <a:cs typeface="Calibri" panose="020F0502020204030204"/>
              </a:rPr>
              <a:t>ontwikkelingslanden</a:t>
            </a:r>
            <a:endParaRPr lang="en-US" sz="1700" dirty="0">
              <a:latin typeface="MS Gothic"/>
              <a:ea typeface="MS Gothic"/>
              <a:cs typeface="Calibri" panose="020F0502020204030204"/>
            </a:endParaRPr>
          </a:p>
          <a:p>
            <a:pPr marL="0" indent="0">
              <a:buNone/>
            </a:pPr>
            <a:endParaRPr lang="en-US" sz="1700" dirty="0">
              <a:latin typeface="MS Gothic"/>
              <a:ea typeface="MS Gothic"/>
              <a:cs typeface="Calibri" panose="020F0502020204030204"/>
            </a:endParaRPr>
          </a:p>
          <a:p>
            <a:pPr marL="0" indent="0">
              <a:buNone/>
            </a:pPr>
            <a:r>
              <a:rPr lang="en-US" sz="1700" dirty="0">
                <a:latin typeface="MS Gothic"/>
                <a:ea typeface="MS Gothic"/>
                <a:cs typeface="Calibri" panose="020F0502020204030204"/>
              </a:rPr>
              <a:t>de </a:t>
            </a:r>
            <a:r>
              <a:rPr lang="en-US" sz="1700" dirty="0" err="1">
                <a:latin typeface="MS Gothic"/>
                <a:ea typeface="MS Gothic"/>
                <a:cs typeface="Calibri" panose="020F0502020204030204"/>
              </a:rPr>
              <a:t>gaswinning</a:t>
            </a:r>
            <a:r>
              <a:rPr lang="en-US" sz="1700" dirty="0">
                <a:latin typeface="MS Gothic"/>
                <a:ea typeface="MS Gothic"/>
                <a:cs typeface="Calibri" panose="020F0502020204030204"/>
              </a:rPr>
              <a:t>           	Save the Children</a:t>
            </a:r>
          </a:p>
          <a:p>
            <a:pPr marL="0" indent="0">
              <a:buNone/>
            </a:pPr>
            <a:endParaRPr lang="en-US" sz="1700" dirty="0">
              <a:latin typeface="MS Gothic"/>
              <a:ea typeface="MS Gothic"/>
              <a:cs typeface="Calibri" panose="020F0502020204030204"/>
            </a:endParaRPr>
          </a:p>
          <a:p>
            <a:pPr marL="0" indent="0">
              <a:buNone/>
            </a:pPr>
            <a:endParaRPr lang="en-US" sz="1700" dirty="0">
              <a:cs typeface="Calibri" panose="020F0502020204030204"/>
            </a:endParaRPr>
          </a:p>
        </p:txBody>
      </p:sp>
    </p:spTree>
    <p:extLst>
      <p:ext uri="{BB962C8B-B14F-4D97-AF65-F5344CB8AC3E}">
        <p14:creationId xmlns:p14="http://schemas.microsoft.com/office/powerpoint/2010/main" val="132365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18032A-075D-4AAE-A8DA-4A88FDC69FA8}"/>
              </a:ext>
            </a:extLst>
          </p:cNvPr>
          <p:cNvSpPr>
            <a:spLocks noGrp="1"/>
          </p:cNvSpPr>
          <p:nvPr>
            <p:ph type="title"/>
          </p:nvPr>
        </p:nvSpPr>
        <p:spPr>
          <a:xfrm>
            <a:off x="1045028" y="1336329"/>
            <a:ext cx="3892732" cy="4382588"/>
          </a:xfrm>
        </p:spPr>
        <p:txBody>
          <a:bodyPr anchor="ctr">
            <a:normAutofit/>
          </a:bodyPr>
          <a:lstStyle/>
          <a:p>
            <a:r>
              <a:rPr lang="en-US" sz="5400">
                <a:latin typeface="MS Gothic"/>
                <a:ea typeface="MS Gothic"/>
                <a:cs typeface="Calibri Light"/>
              </a:rPr>
              <a:t>Kaartjes</a:t>
            </a:r>
            <a:r>
              <a:rPr lang="en-US" sz="5400" dirty="0">
                <a:latin typeface="MS Gothic"/>
                <a:ea typeface="MS Gothic"/>
                <a:cs typeface="Calibri Light"/>
              </a:rPr>
              <a:t> 30 seconds </a:t>
            </a:r>
            <a:r>
              <a:rPr lang="en-US" sz="5400">
                <a:latin typeface="MS Gothic"/>
                <a:ea typeface="MS Gothic"/>
                <a:cs typeface="Calibri Light"/>
              </a:rPr>
              <a:t>middenbouw</a:t>
            </a:r>
            <a:endParaRPr lang="en-US" sz="5400">
              <a:latin typeface="MS Gothic"/>
              <a:ea typeface="MS Gothic"/>
            </a:endParaRPr>
          </a:p>
        </p:txBody>
      </p:sp>
      <p:grpSp>
        <p:nvGrpSpPr>
          <p:cNvPr id="37" name="Group 3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38" name="Rectangle 3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7E7D2F-D14E-4022-A87F-07135D387F60}"/>
              </a:ext>
            </a:extLst>
          </p:cNvPr>
          <p:cNvSpPr>
            <a:spLocks noGrp="1"/>
          </p:cNvSpPr>
          <p:nvPr>
            <p:ph idx="1"/>
          </p:nvPr>
        </p:nvSpPr>
        <p:spPr>
          <a:xfrm>
            <a:off x="6096002" y="1415156"/>
            <a:ext cx="6614054" cy="4566519"/>
          </a:xfrm>
        </p:spPr>
        <p:txBody>
          <a:bodyPr vert="horz" lIns="91440" tIns="45720" rIns="91440" bIns="45720" rtlCol="0" anchor="ctr">
            <a:noAutofit/>
          </a:bodyPr>
          <a:lstStyle/>
          <a:p>
            <a:pPr marL="0" indent="0">
              <a:buNone/>
            </a:pPr>
            <a:r>
              <a:rPr lang="en-US" sz="1700" dirty="0">
                <a:latin typeface="MS Gothic"/>
                <a:ea typeface="MS Gothic"/>
                <a:cs typeface="Calibri"/>
              </a:rPr>
              <a:t>de </a:t>
            </a:r>
            <a:r>
              <a:rPr lang="en-US" sz="1700" dirty="0" err="1">
                <a:latin typeface="MS Gothic"/>
                <a:ea typeface="MS Gothic"/>
                <a:cs typeface="Calibri"/>
              </a:rPr>
              <a:t>armoede</a:t>
            </a:r>
            <a:r>
              <a:rPr lang="en-US" sz="1700" dirty="0">
                <a:latin typeface="MS Gothic"/>
                <a:ea typeface="MS Gothic"/>
                <a:cs typeface="Calibri"/>
              </a:rPr>
              <a:t>                      de </a:t>
            </a:r>
            <a:r>
              <a:rPr lang="en-US" sz="1700" dirty="0" err="1">
                <a:latin typeface="MS Gothic"/>
                <a:ea typeface="MS Gothic"/>
                <a:cs typeface="Calibri"/>
              </a:rPr>
              <a:t>leerachterstand</a:t>
            </a:r>
            <a:endParaRPr lang="en-US" sz="1700" dirty="0">
              <a:latin typeface="MS Gothic"/>
              <a:ea typeface="MS Gothic"/>
              <a:cs typeface="Calibri"/>
            </a:endParaRPr>
          </a:p>
          <a:p>
            <a:pPr marL="0" indent="0">
              <a:buNone/>
            </a:pPr>
            <a:endParaRPr lang="en-US" sz="1700" dirty="0">
              <a:latin typeface="MS Gothic"/>
              <a:ea typeface="MS Gothic"/>
              <a:cs typeface="Calibri"/>
            </a:endParaRPr>
          </a:p>
          <a:p>
            <a:pPr marL="0" indent="0">
              <a:buNone/>
            </a:pPr>
            <a:r>
              <a:rPr lang="en-US" sz="1700" dirty="0">
                <a:latin typeface="MS Gothic"/>
                <a:ea typeface="MS Gothic"/>
                <a:cs typeface="Calibri"/>
              </a:rPr>
              <a:t>de </a:t>
            </a:r>
            <a:r>
              <a:rPr lang="en-US" sz="1700" dirty="0" err="1">
                <a:latin typeface="MS Gothic"/>
                <a:ea typeface="MS Gothic"/>
                <a:cs typeface="Calibri"/>
              </a:rPr>
              <a:t>gezondheidszorg</a:t>
            </a:r>
            <a:r>
              <a:rPr lang="en-US" sz="1700" dirty="0">
                <a:latin typeface="MS Gothic"/>
                <a:ea typeface="MS Gothic"/>
                <a:cs typeface="Calibri"/>
              </a:rPr>
              <a:t>              de </a:t>
            </a:r>
            <a:r>
              <a:rPr lang="en-US" sz="1700" dirty="0" err="1">
                <a:latin typeface="MS Gothic"/>
                <a:ea typeface="MS Gothic"/>
                <a:cs typeface="Calibri"/>
              </a:rPr>
              <a:t>verspilling</a:t>
            </a:r>
            <a:endParaRPr lang="en-US" sz="1700" dirty="0">
              <a:latin typeface="MS Gothic"/>
              <a:ea typeface="MS Gothic"/>
              <a:cs typeface="Calibri"/>
            </a:endParaRPr>
          </a:p>
          <a:p>
            <a:pPr marL="0" indent="0">
              <a:buNone/>
            </a:pPr>
            <a:endParaRPr lang="en-US" sz="1700" dirty="0">
              <a:latin typeface="MS Gothic"/>
              <a:ea typeface="MS Gothic"/>
              <a:cs typeface="Calibri"/>
            </a:endParaRPr>
          </a:p>
          <a:p>
            <a:pPr marL="0" indent="0">
              <a:buNone/>
            </a:pPr>
            <a:r>
              <a:rPr lang="en-US" sz="1700" dirty="0">
                <a:latin typeface="MS Gothic"/>
                <a:ea typeface="MS Gothic"/>
                <a:cs typeface="Calibri"/>
              </a:rPr>
              <a:t>de </a:t>
            </a:r>
            <a:r>
              <a:rPr lang="en-US" sz="1700" dirty="0" err="1">
                <a:latin typeface="MS Gothic"/>
                <a:ea typeface="MS Gothic"/>
                <a:cs typeface="Calibri"/>
              </a:rPr>
              <a:t>noodhulp</a:t>
            </a:r>
            <a:r>
              <a:rPr lang="en-US" sz="1700" dirty="0">
                <a:latin typeface="MS Gothic"/>
                <a:ea typeface="MS Gothic"/>
                <a:cs typeface="Calibri"/>
              </a:rPr>
              <a:t>                     de </a:t>
            </a:r>
            <a:r>
              <a:rPr lang="en-US" sz="1700" dirty="0" err="1">
                <a:latin typeface="MS Gothic"/>
                <a:ea typeface="MS Gothic"/>
                <a:cs typeface="Calibri"/>
              </a:rPr>
              <a:t>toekomst</a:t>
            </a:r>
            <a:endParaRPr lang="en-US" sz="1700" dirty="0">
              <a:latin typeface="MS Gothic"/>
              <a:ea typeface="MS Gothic"/>
              <a:cs typeface="Calibri"/>
            </a:endParaRPr>
          </a:p>
          <a:p>
            <a:pPr marL="0" indent="0">
              <a:buNone/>
            </a:pPr>
            <a:endParaRPr lang="en-US" sz="1700" dirty="0">
              <a:latin typeface="MS Gothic"/>
              <a:ea typeface="MS Gothic"/>
              <a:cs typeface="Calibri"/>
            </a:endParaRPr>
          </a:p>
          <a:p>
            <a:pPr marL="0" indent="0">
              <a:buNone/>
            </a:pPr>
            <a:r>
              <a:rPr lang="en-US" sz="1700" dirty="0">
                <a:latin typeface="MS Gothic"/>
                <a:ea typeface="MS Gothic"/>
                <a:cs typeface="Calibri"/>
              </a:rPr>
              <a:t>het </a:t>
            </a:r>
            <a:r>
              <a:rPr lang="en-US" sz="1700" dirty="0" err="1">
                <a:latin typeface="MS Gothic"/>
                <a:ea typeface="MS Gothic"/>
                <a:cs typeface="Calibri"/>
              </a:rPr>
              <a:t>klimaat</a:t>
            </a:r>
            <a:r>
              <a:rPr lang="en-US" sz="1700" dirty="0">
                <a:latin typeface="MS Gothic"/>
                <a:ea typeface="MS Gothic"/>
                <a:cs typeface="Calibri"/>
              </a:rPr>
              <a:t>                     de </a:t>
            </a:r>
            <a:r>
              <a:rPr lang="en-US" sz="1700" dirty="0" err="1">
                <a:latin typeface="MS Gothic"/>
                <a:ea typeface="MS Gothic"/>
                <a:cs typeface="Calibri"/>
              </a:rPr>
              <a:t>coronacrisis</a:t>
            </a:r>
            <a:endParaRPr lang="en-US" sz="1700" dirty="0">
              <a:latin typeface="MS Gothic"/>
              <a:ea typeface="MS Gothic"/>
              <a:cs typeface="Calibri"/>
            </a:endParaRPr>
          </a:p>
          <a:p>
            <a:pPr marL="0" indent="0">
              <a:buNone/>
            </a:pPr>
            <a:endParaRPr lang="en-US" sz="1700" dirty="0">
              <a:latin typeface="MS Gothic"/>
              <a:ea typeface="MS Gothic"/>
              <a:cs typeface="Calibri"/>
            </a:endParaRPr>
          </a:p>
          <a:p>
            <a:pPr marL="0" indent="0">
              <a:buNone/>
            </a:pPr>
            <a:r>
              <a:rPr lang="en-US" sz="1700" dirty="0">
                <a:latin typeface="MS Gothic"/>
                <a:ea typeface="MS Gothic"/>
                <a:cs typeface="Calibri"/>
              </a:rPr>
              <a:t>het </a:t>
            </a:r>
            <a:r>
              <a:rPr lang="en-US" sz="1700" dirty="0" err="1">
                <a:latin typeface="MS Gothic"/>
                <a:ea typeface="MS Gothic"/>
                <a:cs typeface="Calibri"/>
              </a:rPr>
              <a:t>recyclen</a:t>
            </a:r>
            <a:r>
              <a:rPr lang="en-US" sz="1700" dirty="0">
                <a:latin typeface="MS Gothic"/>
                <a:ea typeface="MS Gothic"/>
                <a:cs typeface="Calibri"/>
              </a:rPr>
              <a:t>                    het </a:t>
            </a:r>
            <a:r>
              <a:rPr lang="en-US" sz="1700" dirty="0" err="1">
                <a:latin typeface="MS Gothic"/>
                <a:ea typeface="MS Gothic"/>
                <a:cs typeface="Calibri"/>
              </a:rPr>
              <a:t>nepnieuws</a:t>
            </a:r>
            <a:endParaRPr lang="en-US" sz="1700" dirty="0">
              <a:latin typeface="MS Gothic"/>
              <a:ea typeface="MS Gothic"/>
              <a:cs typeface="Calibri"/>
            </a:endParaRPr>
          </a:p>
          <a:p>
            <a:pPr marL="0" indent="0">
              <a:buNone/>
            </a:pPr>
            <a:endParaRPr lang="en-US" sz="1700" dirty="0">
              <a:latin typeface="MS Gothic"/>
              <a:ea typeface="MS Gothic"/>
              <a:cs typeface="Calibri"/>
            </a:endParaRPr>
          </a:p>
          <a:p>
            <a:pPr marL="0" indent="0">
              <a:buNone/>
            </a:pPr>
            <a:r>
              <a:rPr lang="en-US" sz="1700" dirty="0">
                <a:latin typeface="MS Gothic"/>
                <a:ea typeface="MS Gothic"/>
                <a:cs typeface="Calibri"/>
              </a:rPr>
              <a:t>de </a:t>
            </a:r>
            <a:r>
              <a:rPr lang="en-US" sz="1700" dirty="0" err="1">
                <a:latin typeface="MS Gothic"/>
                <a:ea typeface="MS Gothic"/>
                <a:cs typeface="Calibri"/>
              </a:rPr>
              <a:t>luchtvervuiling</a:t>
            </a:r>
            <a:r>
              <a:rPr lang="en-US" sz="1700" dirty="0">
                <a:latin typeface="MS Gothic"/>
                <a:ea typeface="MS Gothic"/>
                <a:cs typeface="Calibri"/>
              </a:rPr>
              <a:t>              de </a:t>
            </a:r>
            <a:r>
              <a:rPr lang="en-US" sz="1700" dirty="0" err="1">
                <a:latin typeface="MS Gothic"/>
                <a:ea typeface="MS Gothic"/>
                <a:cs typeface="Calibri"/>
              </a:rPr>
              <a:t>slavernij</a:t>
            </a:r>
            <a:endParaRPr lang="en-US" sz="1700" dirty="0">
              <a:latin typeface="MS Gothic"/>
              <a:ea typeface="MS Gothic"/>
              <a:cs typeface="Calibri"/>
            </a:endParaRPr>
          </a:p>
          <a:p>
            <a:pPr marL="0" indent="0">
              <a:buNone/>
            </a:pPr>
            <a:endParaRPr lang="en-US" sz="1700" dirty="0">
              <a:latin typeface="MS Gothic"/>
              <a:ea typeface="MS Gothic"/>
              <a:cs typeface="Calibri"/>
            </a:endParaRPr>
          </a:p>
        </p:txBody>
      </p:sp>
    </p:spTree>
    <p:extLst>
      <p:ext uri="{BB962C8B-B14F-4D97-AF65-F5344CB8AC3E}">
        <p14:creationId xmlns:p14="http://schemas.microsoft.com/office/powerpoint/2010/main" val="50018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4263C7C-4849-4F05-BDAA-CA2FF362549C}"/>
              </a:ext>
            </a:extLst>
          </p:cNvPr>
          <p:cNvSpPr>
            <a:spLocks noGrp="1"/>
          </p:cNvSpPr>
          <p:nvPr>
            <p:ph idx="1"/>
          </p:nvPr>
        </p:nvSpPr>
        <p:spPr>
          <a:xfrm>
            <a:off x="1168879" y="1494946"/>
            <a:ext cx="10515600" cy="4351338"/>
          </a:xfrm>
        </p:spPr>
        <p:txBody>
          <a:bodyPr vert="horz" lIns="91440" tIns="45720" rIns="91440" bIns="45720" rtlCol="0" anchor="t">
            <a:normAutofit/>
          </a:bodyPr>
          <a:lstStyle/>
          <a:p>
            <a:pPr marL="0" indent="0">
              <a:buNone/>
            </a:pPr>
            <a:r>
              <a:rPr lang="en-US" sz="1400" dirty="0">
                <a:latin typeface="MS Gothic"/>
                <a:ea typeface="+mn-lt"/>
                <a:cs typeface="+mn-lt"/>
              </a:rPr>
              <a:t>Open de </a:t>
            </a:r>
            <a:r>
              <a:rPr lang="en-US" sz="1400" dirty="0" err="1">
                <a:latin typeface="MS Gothic"/>
                <a:ea typeface="+mn-lt"/>
                <a:cs typeface="+mn-lt"/>
              </a:rPr>
              <a:t>digibordles</a:t>
            </a:r>
            <a:r>
              <a:rPr lang="en-US" sz="1400" dirty="0">
                <a:latin typeface="MS Gothic"/>
                <a:ea typeface="+mn-lt"/>
                <a:cs typeface="+mn-lt"/>
              </a:rPr>
              <a:t> door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keer</a:t>
            </a:r>
            <a:r>
              <a:rPr lang="en-US" sz="1400" dirty="0">
                <a:latin typeface="MS Gothic"/>
                <a:ea typeface="+mn-lt"/>
                <a:cs typeface="+mn-lt"/>
              </a:rPr>
              <a:t> in het midden op de les te </a:t>
            </a:r>
            <a:r>
              <a:rPr lang="en-US" sz="1400" dirty="0" err="1">
                <a:latin typeface="MS Gothic"/>
                <a:ea typeface="+mn-lt"/>
                <a:cs typeface="+mn-lt"/>
              </a:rPr>
              <a:t>klikken</a:t>
            </a:r>
            <a:r>
              <a:rPr lang="en-US" sz="1400" dirty="0">
                <a:latin typeface="MS Gothic"/>
                <a:ea typeface="+mn-lt"/>
                <a:cs typeface="+mn-lt"/>
              </a:rPr>
              <a:t>. </a:t>
            </a:r>
            <a:r>
              <a:rPr lang="en-US" sz="1400" dirty="0" err="1">
                <a:latin typeface="MS Gothic"/>
                <a:ea typeface="+mn-lt"/>
                <a:cs typeface="+mn-lt"/>
              </a:rPr>
              <a:t>Vervolgens</a:t>
            </a:r>
            <a:r>
              <a:rPr lang="en-US" sz="1400" dirty="0">
                <a:latin typeface="MS Gothic"/>
                <a:ea typeface="+mn-lt"/>
                <a:cs typeface="+mn-lt"/>
              </a:rPr>
              <a:t> </a:t>
            </a:r>
            <a:r>
              <a:rPr lang="en-US" sz="1400" dirty="0" err="1">
                <a:latin typeface="MS Gothic"/>
                <a:ea typeface="+mn-lt"/>
                <a:cs typeface="+mn-lt"/>
              </a:rPr>
              <a:t>opent</a:t>
            </a:r>
            <a:r>
              <a:rPr lang="en-US" sz="1400" dirty="0">
                <a:latin typeface="MS Gothic"/>
                <a:ea typeface="+mn-lt"/>
                <a:cs typeface="+mn-lt"/>
              </a:rPr>
              <a:t> </a:t>
            </a:r>
            <a:r>
              <a:rPr lang="en-US" sz="1400" dirty="0" err="1">
                <a:latin typeface="MS Gothic"/>
                <a:ea typeface="+mn-lt"/>
                <a:cs typeface="+mn-lt"/>
              </a:rPr>
              <a:t>zich</a:t>
            </a:r>
            <a:r>
              <a:rPr lang="en-US" sz="1400" dirty="0">
                <a:latin typeface="MS Gothic"/>
                <a:ea typeface="+mn-lt"/>
                <a:cs typeface="+mn-lt"/>
              </a:rPr>
              <a:t> </a:t>
            </a:r>
            <a:r>
              <a:rPr lang="en-US" sz="1400" dirty="0" err="1">
                <a:latin typeface="MS Gothic"/>
                <a:ea typeface="+mn-lt"/>
                <a:cs typeface="+mn-lt"/>
              </a:rPr>
              <a:t>aan</a:t>
            </a:r>
            <a:r>
              <a:rPr lang="en-US" sz="1400" dirty="0">
                <a:latin typeface="MS Gothic"/>
                <a:ea typeface="+mn-lt"/>
                <a:cs typeface="+mn-lt"/>
              </a:rPr>
              <a:t> de </a:t>
            </a:r>
            <a:r>
              <a:rPr lang="en-US" sz="1400" dirty="0" err="1">
                <a:latin typeface="MS Gothic"/>
                <a:ea typeface="+mn-lt"/>
                <a:cs typeface="+mn-lt"/>
              </a:rPr>
              <a:t>rechterkant</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scherm. </a:t>
            </a:r>
            <a:r>
              <a:rPr lang="en-US" sz="1400" dirty="0" err="1">
                <a:latin typeface="MS Gothic"/>
                <a:ea typeface="+mn-lt"/>
                <a:cs typeface="+mn-lt"/>
              </a:rPr>
              <a:t>Klik</a:t>
            </a:r>
            <a:r>
              <a:rPr lang="en-US" sz="1400" dirty="0">
                <a:latin typeface="MS Gothic"/>
                <a:ea typeface="+mn-lt"/>
                <a:cs typeface="+mn-lt"/>
              </a:rPr>
              <a:t> op </a:t>
            </a:r>
            <a:r>
              <a:rPr lang="en-US" sz="1400" i="1" dirty="0" err="1">
                <a:latin typeface="MS Gothic"/>
                <a:ea typeface="+mn-lt"/>
                <a:cs typeface="+mn-lt"/>
              </a:rPr>
              <a:t>Geef</a:t>
            </a:r>
            <a:r>
              <a:rPr lang="en-US" sz="1400" i="1" dirty="0">
                <a:latin typeface="MS Gothic"/>
                <a:ea typeface="+mn-lt"/>
                <a:cs typeface="+mn-lt"/>
              </a:rPr>
              <a:t> les </a:t>
            </a:r>
            <a:r>
              <a:rPr lang="en-US" sz="1400" dirty="0">
                <a:latin typeface="MS Gothic"/>
                <a:ea typeface="+mn-lt"/>
                <a:cs typeface="+mn-lt"/>
              </a:rPr>
              <a:t>en loop </a:t>
            </a:r>
            <a:r>
              <a:rPr lang="en-US" sz="1400" dirty="0" err="1">
                <a:latin typeface="MS Gothic"/>
                <a:ea typeface="+mn-lt"/>
                <a:cs typeface="+mn-lt"/>
              </a:rPr>
              <a:t>stap</a:t>
            </a:r>
            <a:r>
              <a:rPr lang="en-US" sz="1400" dirty="0">
                <a:latin typeface="MS Gothic"/>
                <a:ea typeface="+mn-lt"/>
                <a:cs typeface="+mn-lt"/>
              </a:rPr>
              <a:t> </a:t>
            </a:r>
            <a:r>
              <a:rPr lang="en-US" sz="1400" dirty="0" err="1">
                <a:latin typeface="MS Gothic"/>
                <a:ea typeface="+mn-lt"/>
                <a:cs typeface="+mn-lt"/>
              </a:rPr>
              <a:t>voor</a:t>
            </a:r>
            <a:r>
              <a:rPr lang="en-US" sz="1400" dirty="0">
                <a:latin typeface="MS Gothic"/>
                <a:ea typeface="+mn-lt"/>
                <a:cs typeface="+mn-lt"/>
              </a:rPr>
              <a:t> </a:t>
            </a:r>
            <a:r>
              <a:rPr lang="en-US" sz="1400" dirty="0" err="1">
                <a:latin typeface="MS Gothic"/>
                <a:ea typeface="+mn-lt"/>
                <a:cs typeface="+mn-lt"/>
              </a:rPr>
              <a:t>stap</a:t>
            </a:r>
            <a:r>
              <a:rPr lang="en-US" sz="1400" dirty="0">
                <a:latin typeface="MS Gothic"/>
                <a:ea typeface="+mn-lt"/>
                <a:cs typeface="+mn-lt"/>
              </a:rPr>
              <a:t> door de les met de </a:t>
            </a:r>
            <a:r>
              <a:rPr lang="en-US" sz="1400" dirty="0" err="1">
                <a:latin typeface="MS Gothic"/>
                <a:ea typeface="+mn-lt"/>
                <a:cs typeface="+mn-lt"/>
              </a:rPr>
              <a:t>leerlingen</a:t>
            </a:r>
            <a:r>
              <a:rPr lang="en-US" sz="1400" dirty="0">
                <a:latin typeface="MS Gothic"/>
                <a:ea typeface="+mn-lt"/>
                <a:cs typeface="+mn-lt"/>
              </a:rPr>
              <a:t>. Laat de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interactief</a:t>
            </a:r>
            <a:r>
              <a:rPr lang="en-US" sz="1400" dirty="0">
                <a:latin typeface="MS Gothic"/>
                <a:ea typeface="+mn-lt"/>
                <a:cs typeface="+mn-lt"/>
              </a:rPr>
              <a:t> </a:t>
            </a:r>
            <a:r>
              <a:rPr lang="en-US" sz="1400" dirty="0" err="1">
                <a:latin typeface="MS Gothic"/>
                <a:ea typeface="+mn-lt"/>
                <a:cs typeface="+mn-lt"/>
              </a:rPr>
              <a:t>meedoen</a:t>
            </a:r>
            <a:r>
              <a:rPr lang="en-US" sz="1400" dirty="0">
                <a:latin typeface="MS Gothic"/>
                <a:ea typeface="+mn-lt"/>
                <a:cs typeface="+mn-lt"/>
              </a:rPr>
              <a:t> </a:t>
            </a:r>
            <a:r>
              <a:rPr lang="en-US" sz="1400" dirty="0" err="1">
                <a:latin typeface="MS Gothic"/>
                <a:ea typeface="+mn-lt"/>
                <a:cs typeface="+mn-lt"/>
              </a:rPr>
              <a:t>middels</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wisbordje</a:t>
            </a:r>
            <a:r>
              <a:rPr lang="en-US" sz="1400" dirty="0">
                <a:latin typeface="MS Gothic"/>
                <a:ea typeface="+mn-lt"/>
                <a:cs typeface="+mn-lt"/>
              </a:rPr>
              <a:t>/</a:t>
            </a:r>
            <a:r>
              <a:rPr lang="en-US" sz="1400" dirty="0" err="1">
                <a:latin typeface="MS Gothic"/>
                <a:ea typeface="+mn-lt"/>
                <a:cs typeface="+mn-lt"/>
              </a:rPr>
              <a:t>kladblaadje</a:t>
            </a:r>
            <a:r>
              <a:rPr lang="en-US" sz="1400" dirty="0">
                <a:latin typeface="MS Gothic"/>
                <a:ea typeface="+mn-lt"/>
                <a:cs typeface="+mn-lt"/>
              </a:rPr>
              <a:t> of </a:t>
            </a:r>
            <a:r>
              <a:rPr lang="en-US" sz="1400" dirty="0" err="1">
                <a:latin typeface="MS Gothic"/>
                <a:ea typeface="+mn-lt"/>
                <a:cs typeface="+mn-lt"/>
              </a:rPr>
              <a:t>laat</a:t>
            </a:r>
            <a:r>
              <a:rPr lang="en-US" sz="1400" dirty="0">
                <a:latin typeface="MS Gothic"/>
                <a:ea typeface="+mn-lt"/>
                <a:cs typeface="+mn-lt"/>
              </a:rPr>
              <a:t> de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meedoen</a:t>
            </a:r>
            <a:r>
              <a:rPr lang="en-US" sz="1400" dirty="0">
                <a:latin typeface="MS Gothic"/>
                <a:ea typeface="+mn-lt"/>
                <a:cs typeface="+mn-lt"/>
              </a:rPr>
              <a:t> met </a:t>
            </a:r>
            <a:r>
              <a:rPr lang="en-US" sz="1400" dirty="0" err="1">
                <a:latin typeface="MS Gothic"/>
                <a:ea typeface="+mn-lt"/>
                <a:cs typeface="+mn-lt"/>
              </a:rPr>
              <a:t>hun</a:t>
            </a:r>
            <a:r>
              <a:rPr lang="en-US" sz="1400" dirty="0">
                <a:latin typeface="MS Gothic"/>
                <a:ea typeface="+mn-lt"/>
                <a:cs typeface="+mn-lt"/>
              </a:rPr>
              <a:t> eigen device. Dit </a:t>
            </a:r>
            <a:r>
              <a:rPr lang="en-US" sz="1400" dirty="0" err="1">
                <a:latin typeface="MS Gothic"/>
                <a:ea typeface="+mn-lt"/>
                <a:cs typeface="+mn-lt"/>
              </a:rPr>
              <a:t>doet</a:t>
            </a:r>
            <a:r>
              <a:rPr lang="en-US" sz="1400" dirty="0">
                <a:latin typeface="MS Gothic"/>
                <a:ea typeface="+mn-lt"/>
                <a:cs typeface="+mn-lt"/>
              </a:rPr>
              <a:t> u </a:t>
            </a:r>
            <a:r>
              <a:rPr lang="en-US" sz="1400" dirty="0" err="1">
                <a:latin typeface="MS Gothic"/>
                <a:ea typeface="+mn-lt"/>
                <a:cs typeface="+mn-lt"/>
              </a:rPr>
              <a:t>als</a:t>
            </a:r>
            <a:r>
              <a:rPr lang="en-US" sz="1400" dirty="0">
                <a:latin typeface="MS Gothic"/>
                <a:ea typeface="+mn-lt"/>
                <a:cs typeface="+mn-lt"/>
              </a:rPr>
              <a:t> </a:t>
            </a:r>
            <a:r>
              <a:rPr lang="en-US" sz="1400" dirty="0" err="1">
                <a:latin typeface="MS Gothic"/>
                <a:ea typeface="+mn-lt"/>
                <a:cs typeface="+mn-lt"/>
              </a:rPr>
              <a:t>volgt</a:t>
            </a:r>
            <a:r>
              <a:rPr lang="en-US" sz="1400" dirty="0">
                <a:latin typeface="MS Gothic"/>
                <a:ea typeface="+mn-lt"/>
                <a:cs typeface="+mn-lt"/>
              </a:rPr>
              <a:t>: </a:t>
            </a:r>
          </a:p>
          <a:p>
            <a:pPr marL="357188" indent="-357188" defTabSz="357188">
              <a:buNone/>
            </a:pPr>
            <a:endParaRPr lang="en-US" sz="1400" dirty="0">
              <a:latin typeface="MS Gothic"/>
              <a:ea typeface="+mn-lt"/>
              <a:cs typeface="+mn-lt"/>
            </a:endParaRPr>
          </a:p>
          <a:p>
            <a:pPr marL="457200" indent="-457200" defTabSz="357188">
              <a:buAutoNum type="arabicPeriod"/>
            </a:pPr>
            <a:r>
              <a:rPr lang="en-US" sz="1400" dirty="0" err="1">
                <a:latin typeface="MS Gothic"/>
                <a:ea typeface="+mn-lt"/>
                <a:cs typeface="+mn-lt"/>
              </a:rPr>
              <a:t>Vink</a:t>
            </a:r>
            <a:r>
              <a:rPr lang="en-US" sz="1400" dirty="0">
                <a:latin typeface="MS Gothic"/>
                <a:ea typeface="+mn-lt"/>
                <a:cs typeface="+mn-lt"/>
              </a:rPr>
              <a:t> links </a:t>
            </a:r>
            <a:r>
              <a:rPr lang="en-US" sz="1400" dirty="0" err="1">
                <a:latin typeface="MS Gothic"/>
                <a:ea typeface="+mn-lt"/>
                <a:cs typeface="+mn-lt"/>
              </a:rPr>
              <a:t>onderaan</a:t>
            </a:r>
            <a:r>
              <a:rPr lang="en-US" sz="1400" dirty="0">
                <a:latin typeface="MS Gothic"/>
                <a:ea typeface="+mn-lt"/>
                <a:cs typeface="+mn-lt"/>
              </a:rPr>
              <a:t> </a:t>
            </a:r>
            <a:r>
              <a:rPr lang="en-US" sz="1400" dirty="0" err="1">
                <a:latin typeface="MS Gothic"/>
                <a:ea typeface="+mn-lt"/>
                <a:cs typeface="+mn-lt"/>
              </a:rPr>
              <a:t>uw</a:t>
            </a:r>
            <a:r>
              <a:rPr lang="en-US" sz="1400" dirty="0">
                <a:latin typeface="MS Gothic"/>
                <a:ea typeface="+mn-lt"/>
                <a:cs typeface="+mn-lt"/>
              </a:rPr>
              <a:t> scherm Devices in de </a:t>
            </a:r>
            <a:r>
              <a:rPr lang="en-US" sz="1400" dirty="0" err="1">
                <a:latin typeface="MS Gothic"/>
                <a:ea typeface="+mn-lt"/>
                <a:cs typeface="+mn-lt"/>
              </a:rPr>
              <a:t>klas</a:t>
            </a:r>
            <a:r>
              <a:rPr lang="en-US" sz="1400" dirty="0">
                <a:latin typeface="MS Gothic"/>
                <a:ea typeface="+mn-lt"/>
                <a:cs typeface="+mn-lt"/>
              </a:rPr>
              <a:t> </a:t>
            </a:r>
            <a:r>
              <a:rPr lang="en-US" sz="1400" dirty="0" err="1">
                <a:latin typeface="MS Gothic"/>
                <a:ea typeface="+mn-lt"/>
                <a:cs typeface="+mn-lt"/>
              </a:rPr>
              <a:t>aan</a:t>
            </a:r>
            <a:r>
              <a:rPr lang="en-US" sz="1400" dirty="0">
                <a:latin typeface="MS Gothic"/>
                <a:ea typeface="+mn-lt"/>
                <a:cs typeface="+mn-lt"/>
              </a:rPr>
              <a:t>. </a:t>
            </a:r>
          </a:p>
          <a:p>
            <a:pPr marL="457200" indent="-457200" defTabSz="357188">
              <a:buAutoNum type="arabicPeriod"/>
            </a:pPr>
            <a:r>
              <a:rPr lang="en-US" sz="1400" dirty="0" err="1">
                <a:latin typeface="MS Gothic"/>
                <a:ea typeface="+mn-lt"/>
                <a:cs typeface="+mn-lt"/>
              </a:rPr>
              <a:t>Klik</a:t>
            </a:r>
            <a:r>
              <a:rPr lang="en-US" sz="1400" dirty="0">
                <a:latin typeface="MS Gothic"/>
                <a:ea typeface="+mn-lt"/>
                <a:cs typeface="+mn-lt"/>
              </a:rPr>
              <a:t> op </a:t>
            </a:r>
            <a:r>
              <a:rPr lang="en-US" sz="1400" i="1" dirty="0">
                <a:latin typeface="MS Gothic"/>
                <a:ea typeface="+mn-lt"/>
                <a:cs typeface="+mn-lt"/>
              </a:rPr>
              <a:t>Deel scherm</a:t>
            </a:r>
            <a:r>
              <a:rPr lang="en-US" sz="1400" dirty="0">
                <a:latin typeface="MS Gothic"/>
                <a:ea typeface="+mn-lt"/>
                <a:cs typeface="+mn-lt"/>
              </a:rPr>
              <a:t> om het scherm op het </a:t>
            </a:r>
            <a:r>
              <a:rPr lang="en-US" sz="1400" dirty="0" err="1">
                <a:latin typeface="MS Gothic"/>
                <a:ea typeface="+mn-lt"/>
                <a:cs typeface="+mn-lt"/>
              </a:rPr>
              <a:t>digibord</a:t>
            </a:r>
            <a:r>
              <a:rPr lang="en-US" sz="1400" dirty="0">
                <a:latin typeface="MS Gothic"/>
                <a:ea typeface="+mn-lt"/>
                <a:cs typeface="+mn-lt"/>
              </a:rPr>
              <a:t> te </a:t>
            </a:r>
            <a:r>
              <a:rPr lang="en-US" sz="1400" dirty="0" err="1">
                <a:latin typeface="MS Gothic"/>
                <a:ea typeface="+mn-lt"/>
                <a:cs typeface="+mn-lt"/>
              </a:rPr>
              <a:t>delen</a:t>
            </a:r>
            <a:r>
              <a:rPr lang="en-US" sz="1400" dirty="0">
                <a:latin typeface="MS Gothic"/>
                <a:ea typeface="+mn-lt"/>
                <a:cs typeface="+mn-lt"/>
              </a:rPr>
              <a:t> met </a:t>
            </a:r>
            <a:r>
              <a:rPr lang="en-US" sz="1400" dirty="0" err="1">
                <a:latin typeface="MS Gothic"/>
                <a:ea typeface="+mn-lt"/>
                <a:cs typeface="+mn-lt"/>
              </a:rPr>
              <a:t>uw</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a:t>
            </a:r>
          </a:p>
          <a:p>
            <a:pPr marL="457200" indent="-457200" defTabSz="357188">
              <a:buAutoNum type="arabicPeriod" startAt="3"/>
            </a:pPr>
            <a:r>
              <a:rPr lang="en-US" sz="1400" dirty="0" err="1">
                <a:latin typeface="MS Gothic"/>
                <a:ea typeface="+mn-lt"/>
                <a:cs typeface="+mn-lt"/>
              </a:rPr>
              <a:t>Uw</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gaan</a:t>
            </a:r>
            <a:r>
              <a:rPr lang="en-US" sz="1400" dirty="0">
                <a:latin typeface="MS Gothic"/>
                <a:ea typeface="+mn-lt"/>
                <a:cs typeface="+mn-lt"/>
              </a:rPr>
              <a:t> </a:t>
            </a:r>
            <a:r>
              <a:rPr lang="en-US" sz="1400" dirty="0" err="1">
                <a:latin typeface="MS Gothic"/>
                <a:ea typeface="+mn-lt"/>
                <a:cs typeface="+mn-lt"/>
              </a:rPr>
              <a:t>naar</a:t>
            </a:r>
            <a:r>
              <a:rPr lang="en-US" sz="1400" dirty="0">
                <a:latin typeface="MS Gothic"/>
                <a:ea typeface="+mn-lt"/>
                <a:cs typeface="+mn-lt"/>
              </a:rPr>
              <a:t> www.lessonup.app en </a:t>
            </a:r>
            <a:r>
              <a:rPr lang="en-US" sz="1400" dirty="0" err="1">
                <a:latin typeface="MS Gothic"/>
                <a:ea typeface="+mn-lt"/>
                <a:cs typeface="+mn-lt"/>
              </a:rPr>
              <a:t>voeren</a:t>
            </a:r>
            <a:r>
              <a:rPr lang="en-US" sz="1400" dirty="0">
                <a:latin typeface="MS Gothic"/>
                <a:ea typeface="+mn-lt"/>
                <a:cs typeface="+mn-lt"/>
              </a:rPr>
              <a:t> </a:t>
            </a:r>
            <a:r>
              <a:rPr lang="en-US" sz="1400" dirty="0" err="1">
                <a:latin typeface="MS Gothic"/>
                <a:ea typeface="+mn-lt"/>
                <a:cs typeface="+mn-lt"/>
              </a:rPr>
              <a:t>hun</a:t>
            </a:r>
            <a:r>
              <a:rPr lang="en-US" sz="1400" dirty="0">
                <a:latin typeface="MS Gothic"/>
                <a:ea typeface="+mn-lt"/>
                <a:cs typeface="+mn-lt"/>
              </a:rPr>
              <a:t> naam in. </a:t>
            </a:r>
            <a:r>
              <a:rPr lang="en-US" sz="1400" dirty="0" err="1">
                <a:latin typeface="MS Gothic"/>
                <a:ea typeface="+mn-lt"/>
                <a:cs typeface="+mn-lt"/>
              </a:rPr>
              <a:t>Daarna</a:t>
            </a:r>
            <a:r>
              <a:rPr lang="en-US" sz="1400" dirty="0">
                <a:latin typeface="MS Gothic"/>
                <a:ea typeface="+mn-lt"/>
                <a:cs typeface="+mn-lt"/>
              </a:rPr>
              <a:t> </a:t>
            </a:r>
            <a:r>
              <a:rPr lang="en-US" sz="1400" dirty="0" err="1">
                <a:latin typeface="MS Gothic"/>
                <a:ea typeface="+mn-lt"/>
                <a:cs typeface="+mn-lt"/>
              </a:rPr>
              <a:t>voeren</a:t>
            </a:r>
            <a:r>
              <a:rPr lang="en-US" sz="1400" dirty="0">
                <a:latin typeface="MS Gothic"/>
                <a:ea typeface="+mn-lt"/>
                <a:cs typeface="+mn-lt"/>
              </a:rPr>
              <a:t> </a:t>
            </a:r>
            <a:r>
              <a:rPr lang="en-US" sz="1400" dirty="0" err="1">
                <a:latin typeface="MS Gothic"/>
                <a:ea typeface="+mn-lt"/>
                <a:cs typeface="+mn-lt"/>
              </a:rPr>
              <a:t>zij</a:t>
            </a:r>
            <a:r>
              <a:rPr lang="en-US" sz="1400" dirty="0">
                <a:latin typeface="MS Gothic"/>
                <a:ea typeface="+mn-lt"/>
                <a:cs typeface="+mn-lt"/>
              </a:rPr>
              <a:t> de </a:t>
            </a:r>
            <a:r>
              <a:rPr lang="en-US" sz="1400" dirty="0" err="1">
                <a:latin typeface="MS Gothic"/>
                <a:ea typeface="+mn-lt"/>
                <a:cs typeface="+mn-lt"/>
              </a:rPr>
              <a:t>toegangscode</a:t>
            </a:r>
            <a:r>
              <a:rPr lang="en-US" sz="1400" dirty="0">
                <a:latin typeface="MS Gothic"/>
                <a:ea typeface="+mn-lt"/>
                <a:cs typeface="+mn-lt"/>
              </a:rPr>
              <a:t> in die links </a:t>
            </a:r>
            <a:r>
              <a:rPr lang="en-US" sz="1400" dirty="0" err="1">
                <a:latin typeface="MS Gothic"/>
                <a:ea typeface="+mn-lt"/>
                <a:cs typeface="+mn-lt"/>
              </a:rPr>
              <a:t>onderaan</a:t>
            </a:r>
            <a:r>
              <a:rPr lang="en-US" sz="1400" dirty="0">
                <a:latin typeface="MS Gothic"/>
                <a:ea typeface="+mn-lt"/>
                <a:cs typeface="+mn-lt"/>
              </a:rPr>
              <a:t> </a:t>
            </a:r>
            <a:r>
              <a:rPr lang="en-US" sz="1400" dirty="0" err="1">
                <a:latin typeface="MS Gothic"/>
                <a:ea typeface="+mn-lt"/>
                <a:cs typeface="+mn-lt"/>
              </a:rPr>
              <a:t>uw</a:t>
            </a:r>
            <a:r>
              <a:rPr lang="en-US" sz="1400" dirty="0">
                <a:latin typeface="MS Gothic"/>
                <a:ea typeface="+mn-lt"/>
                <a:cs typeface="+mn-lt"/>
              </a:rPr>
              <a:t> scherm </a:t>
            </a:r>
            <a:r>
              <a:rPr lang="en-US" sz="1400" dirty="0" err="1">
                <a:latin typeface="MS Gothic"/>
                <a:ea typeface="+mn-lt"/>
                <a:cs typeface="+mn-lt"/>
              </a:rPr>
              <a:t>staat.U</a:t>
            </a:r>
            <a:r>
              <a:rPr lang="en-US" sz="1400" dirty="0">
                <a:latin typeface="MS Gothic"/>
                <a:ea typeface="+mn-lt"/>
                <a:cs typeface="+mn-lt"/>
              </a:rPr>
              <a:t> </a:t>
            </a:r>
            <a:r>
              <a:rPr lang="en-US" sz="1400" dirty="0" err="1">
                <a:latin typeface="MS Gothic"/>
                <a:ea typeface="+mn-lt"/>
                <a:cs typeface="+mn-lt"/>
              </a:rPr>
              <a:t>ziet</a:t>
            </a:r>
            <a:r>
              <a:rPr lang="en-US" sz="1400" dirty="0">
                <a:latin typeface="MS Gothic"/>
                <a:ea typeface="+mn-lt"/>
                <a:cs typeface="+mn-lt"/>
              </a:rPr>
              <a:t> links </a:t>
            </a:r>
            <a:r>
              <a:rPr lang="en-US" sz="1400" dirty="0" err="1">
                <a:latin typeface="MS Gothic"/>
                <a:ea typeface="+mn-lt"/>
                <a:cs typeface="+mn-lt"/>
              </a:rPr>
              <a:t>onderaan</a:t>
            </a:r>
            <a:r>
              <a:rPr lang="en-US" sz="1400" dirty="0">
                <a:latin typeface="MS Gothic"/>
                <a:ea typeface="+mn-lt"/>
                <a:cs typeface="+mn-lt"/>
              </a:rPr>
              <a:t> </a:t>
            </a:r>
            <a:r>
              <a:rPr lang="en-US" sz="1400" dirty="0" err="1">
                <a:latin typeface="MS Gothic"/>
                <a:ea typeface="+mn-lt"/>
                <a:cs typeface="+mn-lt"/>
              </a:rPr>
              <a:t>uw</a:t>
            </a:r>
            <a:r>
              <a:rPr lang="en-US" sz="1400" dirty="0">
                <a:latin typeface="MS Gothic"/>
                <a:ea typeface="+mn-lt"/>
                <a:cs typeface="+mn-lt"/>
              </a:rPr>
              <a:t> scherm </a:t>
            </a:r>
            <a:r>
              <a:rPr lang="en-US" sz="1400" dirty="0" err="1">
                <a:latin typeface="MS Gothic"/>
                <a:ea typeface="+mn-lt"/>
                <a:cs typeface="+mn-lt"/>
              </a:rPr>
              <a:t>hoeveel</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er </a:t>
            </a:r>
            <a:r>
              <a:rPr lang="en-US" sz="1400" dirty="0" err="1">
                <a:latin typeface="MS Gothic"/>
                <a:ea typeface="+mn-lt"/>
                <a:cs typeface="+mn-lt"/>
              </a:rPr>
              <a:t>meedoen</a:t>
            </a:r>
            <a:r>
              <a:rPr lang="en-US" sz="1400" dirty="0">
                <a:latin typeface="MS Gothic"/>
                <a:ea typeface="+mn-lt"/>
                <a:cs typeface="+mn-lt"/>
              </a:rPr>
              <a:t>. </a:t>
            </a:r>
          </a:p>
          <a:p>
            <a:pPr marL="457200" indent="-457200" defTabSz="357188">
              <a:buAutoNum type="arabicPeriod" startAt="3"/>
            </a:pPr>
            <a:r>
              <a:rPr lang="en-US" sz="1400" dirty="0" err="1">
                <a:latin typeface="MS Gothic"/>
                <a:ea typeface="+mn-lt"/>
                <a:cs typeface="+mn-lt"/>
              </a:rPr>
              <a:t>Uw</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kunnen</a:t>
            </a:r>
            <a:r>
              <a:rPr lang="en-US" sz="1400" dirty="0">
                <a:latin typeface="MS Gothic"/>
                <a:ea typeface="+mn-lt"/>
                <a:cs typeface="+mn-lt"/>
              </a:rPr>
              <a:t> op </a:t>
            </a:r>
            <a:r>
              <a:rPr lang="en-US" sz="1400" dirty="0" err="1">
                <a:latin typeface="MS Gothic"/>
                <a:ea typeface="+mn-lt"/>
                <a:cs typeface="+mn-lt"/>
              </a:rPr>
              <a:t>hun</a:t>
            </a:r>
            <a:r>
              <a:rPr lang="en-US" sz="1400" dirty="0">
                <a:latin typeface="MS Gothic"/>
                <a:ea typeface="+mn-lt"/>
                <a:cs typeface="+mn-lt"/>
              </a:rPr>
              <a:t> eigen device </a:t>
            </a:r>
            <a:r>
              <a:rPr lang="en-US" sz="1400" dirty="0" err="1">
                <a:latin typeface="MS Gothic"/>
                <a:ea typeface="+mn-lt"/>
                <a:cs typeface="+mn-lt"/>
              </a:rPr>
              <a:t>antwoord</a:t>
            </a:r>
            <a:r>
              <a:rPr lang="en-US" sz="1400" dirty="0">
                <a:latin typeface="MS Gothic"/>
                <a:ea typeface="+mn-lt"/>
                <a:cs typeface="+mn-lt"/>
              </a:rPr>
              <a:t> </a:t>
            </a:r>
            <a:r>
              <a:rPr lang="en-US" sz="1400" dirty="0" err="1">
                <a:latin typeface="MS Gothic"/>
                <a:ea typeface="+mn-lt"/>
                <a:cs typeface="+mn-lt"/>
              </a:rPr>
              <a:t>geven</a:t>
            </a:r>
            <a:r>
              <a:rPr lang="en-US" sz="1400" dirty="0">
                <a:latin typeface="MS Gothic"/>
                <a:ea typeface="+mn-lt"/>
                <a:cs typeface="+mn-lt"/>
              </a:rPr>
              <a:t> op de </a:t>
            </a:r>
            <a:r>
              <a:rPr lang="en-US" sz="1400" dirty="0" err="1">
                <a:latin typeface="MS Gothic"/>
                <a:ea typeface="+mn-lt"/>
                <a:cs typeface="+mn-lt"/>
              </a:rPr>
              <a:t>vragen</a:t>
            </a:r>
            <a:r>
              <a:rPr lang="en-US" sz="1400" dirty="0">
                <a:latin typeface="MS Gothic"/>
                <a:ea typeface="+mn-lt"/>
                <a:cs typeface="+mn-lt"/>
              </a:rPr>
              <a:t>. U </a:t>
            </a:r>
            <a:r>
              <a:rPr lang="en-US" sz="1400" dirty="0" err="1">
                <a:latin typeface="MS Gothic"/>
                <a:ea typeface="+mn-lt"/>
                <a:cs typeface="+mn-lt"/>
              </a:rPr>
              <a:t>ziet</a:t>
            </a:r>
            <a:r>
              <a:rPr lang="en-US" sz="1400" dirty="0">
                <a:latin typeface="MS Gothic"/>
                <a:ea typeface="+mn-lt"/>
                <a:cs typeface="+mn-lt"/>
              </a:rPr>
              <a:t> </a:t>
            </a:r>
            <a:r>
              <a:rPr lang="en-US" sz="1400" dirty="0" err="1">
                <a:latin typeface="MS Gothic"/>
                <a:ea typeface="+mn-lt"/>
                <a:cs typeface="+mn-lt"/>
              </a:rPr>
              <a:t>hoeveel</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de </a:t>
            </a:r>
            <a:r>
              <a:rPr lang="en-US" sz="1400" dirty="0" err="1">
                <a:latin typeface="MS Gothic"/>
                <a:ea typeface="+mn-lt"/>
                <a:cs typeface="+mn-lt"/>
              </a:rPr>
              <a:t>vragen</a:t>
            </a:r>
            <a:r>
              <a:rPr lang="en-US" sz="1400" dirty="0">
                <a:latin typeface="MS Gothic"/>
                <a:ea typeface="+mn-lt"/>
                <a:cs typeface="+mn-lt"/>
              </a:rPr>
              <a:t> </a:t>
            </a:r>
            <a:r>
              <a:rPr lang="en-US" sz="1400" dirty="0" err="1">
                <a:latin typeface="MS Gothic"/>
                <a:ea typeface="+mn-lt"/>
                <a:cs typeface="+mn-lt"/>
              </a:rPr>
              <a:t>juist</a:t>
            </a:r>
            <a:r>
              <a:rPr lang="en-US" sz="1400" dirty="0">
                <a:latin typeface="MS Gothic"/>
                <a:ea typeface="+mn-lt"/>
                <a:cs typeface="+mn-lt"/>
              </a:rPr>
              <a:t> </a:t>
            </a:r>
            <a:r>
              <a:rPr lang="en-US" sz="1400" dirty="0" err="1">
                <a:latin typeface="MS Gothic"/>
                <a:ea typeface="+mn-lt"/>
                <a:cs typeface="+mn-lt"/>
              </a:rPr>
              <a:t>beantwoord</a:t>
            </a:r>
            <a:r>
              <a:rPr lang="en-US" sz="1400" dirty="0">
                <a:latin typeface="MS Gothic"/>
                <a:ea typeface="+mn-lt"/>
                <a:cs typeface="+mn-lt"/>
              </a:rPr>
              <a:t> </a:t>
            </a:r>
            <a:r>
              <a:rPr lang="en-US" sz="1400" dirty="0" err="1">
                <a:latin typeface="MS Gothic"/>
                <a:ea typeface="+mn-lt"/>
                <a:cs typeface="+mn-lt"/>
              </a:rPr>
              <a:t>hebben</a:t>
            </a:r>
            <a:r>
              <a:rPr lang="en-US" sz="1400" dirty="0">
                <a:latin typeface="MS Gothic"/>
                <a:ea typeface="+mn-lt"/>
                <a:cs typeface="+mn-lt"/>
              </a:rPr>
              <a:t>. </a:t>
            </a:r>
            <a:r>
              <a:rPr lang="en-US" sz="1400" dirty="0" err="1">
                <a:latin typeface="MS Gothic"/>
                <a:ea typeface="+mn-lt"/>
                <a:cs typeface="+mn-lt"/>
              </a:rPr>
              <a:t>Uw</a:t>
            </a:r>
            <a:r>
              <a:rPr lang="en-US" sz="1400" dirty="0">
                <a:latin typeface="MS Gothic"/>
                <a:ea typeface="+mn-lt"/>
                <a:cs typeface="+mn-lt"/>
              </a:rPr>
              <a:t>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krijgen</a:t>
            </a:r>
            <a:r>
              <a:rPr lang="en-US" sz="1400" dirty="0">
                <a:latin typeface="MS Gothic"/>
                <a:ea typeface="+mn-lt"/>
                <a:cs typeface="+mn-lt"/>
              </a:rPr>
              <a:t> op </a:t>
            </a:r>
            <a:r>
              <a:rPr lang="en-US" sz="1400" dirty="0" err="1">
                <a:latin typeface="MS Gothic"/>
                <a:ea typeface="+mn-lt"/>
                <a:cs typeface="+mn-lt"/>
              </a:rPr>
              <a:t>hun</a:t>
            </a:r>
            <a:r>
              <a:rPr lang="en-US" sz="1400" dirty="0">
                <a:latin typeface="MS Gothic"/>
                <a:ea typeface="+mn-lt"/>
                <a:cs typeface="+mn-lt"/>
              </a:rPr>
              <a:t> eigen device </a:t>
            </a:r>
            <a:r>
              <a:rPr lang="en-US" sz="1400" dirty="0" err="1">
                <a:latin typeface="MS Gothic"/>
                <a:ea typeface="+mn-lt"/>
                <a:cs typeface="+mn-lt"/>
              </a:rPr>
              <a:t>directe</a:t>
            </a:r>
            <a:r>
              <a:rPr lang="en-US" sz="1400" dirty="0">
                <a:latin typeface="MS Gothic"/>
                <a:ea typeface="+mn-lt"/>
                <a:cs typeface="+mn-lt"/>
              </a:rPr>
              <a:t> feedback, </a:t>
            </a:r>
            <a:r>
              <a:rPr lang="en-US" sz="1400" dirty="0" err="1">
                <a:latin typeface="MS Gothic"/>
                <a:ea typeface="+mn-lt"/>
                <a:cs typeface="+mn-lt"/>
              </a:rPr>
              <a:t>zoals</a:t>
            </a:r>
            <a:r>
              <a:rPr lang="en-US" sz="1400" dirty="0">
                <a:latin typeface="MS Gothic"/>
                <a:ea typeface="+mn-lt"/>
                <a:cs typeface="+mn-lt"/>
              </a:rPr>
              <a:t> ‘Yes, </a:t>
            </a:r>
            <a:r>
              <a:rPr lang="en-US" sz="1400" dirty="0" err="1">
                <a:latin typeface="MS Gothic"/>
                <a:ea typeface="+mn-lt"/>
                <a:cs typeface="+mn-lt"/>
              </a:rPr>
              <a:t>goed</a:t>
            </a:r>
            <a:r>
              <a:rPr lang="en-US" sz="1400" dirty="0">
                <a:latin typeface="MS Gothic"/>
                <a:ea typeface="+mn-lt"/>
                <a:cs typeface="+mn-lt"/>
              </a:rPr>
              <a:t> </a:t>
            </a:r>
            <a:r>
              <a:rPr lang="en-US" sz="1400" dirty="0" err="1">
                <a:latin typeface="MS Gothic"/>
                <a:ea typeface="+mn-lt"/>
                <a:cs typeface="+mn-lt"/>
              </a:rPr>
              <a:t>gedaan</a:t>
            </a:r>
            <a:r>
              <a:rPr lang="en-US" sz="1400" dirty="0">
                <a:latin typeface="MS Gothic"/>
                <a:ea typeface="+mn-lt"/>
                <a:cs typeface="+mn-lt"/>
              </a:rPr>
              <a:t>!’ of ‘</a:t>
            </a:r>
            <a:r>
              <a:rPr lang="en-US" sz="1400" dirty="0" err="1">
                <a:latin typeface="MS Gothic"/>
                <a:ea typeface="+mn-lt"/>
                <a:cs typeface="+mn-lt"/>
              </a:rPr>
              <a:t>Helaas</a:t>
            </a:r>
            <a:r>
              <a:rPr lang="en-US" sz="1400" dirty="0">
                <a:latin typeface="MS Gothic"/>
                <a:ea typeface="+mn-lt"/>
                <a:cs typeface="+mn-lt"/>
              </a:rPr>
              <a:t>’	</a:t>
            </a:r>
          </a:p>
          <a:p>
            <a:pPr marL="457200" indent="-457200" defTabSz="357188">
              <a:buAutoNum type="arabicPeriod" startAt="3"/>
            </a:pPr>
            <a:r>
              <a:rPr lang="en-US" sz="1400" dirty="0">
                <a:latin typeface="MS Gothic"/>
                <a:ea typeface="+mn-lt"/>
                <a:cs typeface="+mn-lt"/>
              </a:rPr>
              <a:t>LessonUp </a:t>
            </a:r>
            <a:r>
              <a:rPr lang="en-US" sz="1400" dirty="0" err="1">
                <a:latin typeface="MS Gothic"/>
                <a:ea typeface="+mn-lt"/>
                <a:cs typeface="+mn-lt"/>
              </a:rPr>
              <a:t>toont</a:t>
            </a:r>
            <a:r>
              <a:rPr lang="en-US" sz="1400" dirty="0">
                <a:latin typeface="MS Gothic"/>
                <a:ea typeface="+mn-lt"/>
                <a:cs typeface="+mn-lt"/>
              </a:rPr>
              <a:t> </a:t>
            </a:r>
            <a:r>
              <a:rPr lang="en-US" sz="1400" dirty="0" err="1">
                <a:latin typeface="MS Gothic"/>
                <a:ea typeface="+mn-lt"/>
                <a:cs typeface="+mn-lt"/>
              </a:rPr>
              <a:t>tussendoor</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tussenstand</a:t>
            </a:r>
            <a:r>
              <a:rPr lang="en-US" sz="1400" dirty="0">
                <a:latin typeface="MS Gothic"/>
                <a:ea typeface="+mn-lt"/>
                <a:cs typeface="+mn-lt"/>
              </a:rPr>
              <a:t>. U </a:t>
            </a:r>
            <a:r>
              <a:rPr lang="en-US" sz="1400" dirty="0" err="1">
                <a:latin typeface="MS Gothic"/>
                <a:ea typeface="+mn-lt"/>
                <a:cs typeface="+mn-lt"/>
              </a:rPr>
              <a:t>kunt</a:t>
            </a:r>
            <a:r>
              <a:rPr lang="en-US" sz="1400" dirty="0">
                <a:latin typeface="MS Gothic"/>
                <a:ea typeface="+mn-lt"/>
                <a:cs typeface="+mn-lt"/>
              </a:rPr>
              <a:t> </a:t>
            </a:r>
            <a:r>
              <a:rPr lang="en-US" sz="1400" dirty="0" err="1">
                <a:latin typeface="MS Gothic"/>
                <a:ea typeface="+mn-lt"/>
                <a:cs typeface="+mn-lt"/>
              </a:rPr>
              <a:t>zelf</a:t>
            </a:r>
            <a:r>
              <a:rPr lang="en-US" sz="1400" dirty="0">
                <a:latin typeface="MS Gothic"/>
                <a:ea typeface="+mn-lt"/>
                <a:cs typeface="+mn-lt"/>
              </a:rPr>
              <a:t> </a:t>
            </a:r>
            <a:r>
              <a:rPr lang="en-US" sz="1400" dirty="0" err="1">
                <a:latin typeface="MS Gothic"/>
                <a:ea typeface="+mn-lt"/>
                <a:cs typeface="+mn-lt"/>
              </a:rPr>
              <a:t>bepalen</a:t>
            </a:r>
            <a:r>
              <a:rPr lang="en-US" sz="1400" dirty="0">
                <a:latin typeface="MS Gothic"/>
                <a:ea typeface="+mn-lt"/>
                <a:cs typeface="+mn-lt"/>
              </a:rPr>
              <a:t> of u </a:t>
            </a:r>
            <a:r>
              <a:rPr lang="en-US" sz="1400" dirty="0" err="1">
                <a:latin typeface="MS Gothic"/>
                <a:ea typeface="+mn-lt"/>
                <a:cs typeface="+mn-lt"/>
              </a:rPr>
              <a:t>deze</a:t>
            </a:r>
            <a:r>
              <a:rPr lang="en-US" sz="1400" dirty="0">
                <a:latin typeface="MS Gothic"/>
                <a:ea typeface="+mn-lt"/>
                <a:cs typeface="+mn-lt"/>
              </a:rPr>
              <a:t> </a:t>
            </a:r>
            <a:r>
              <a:rPr lang="en-US" sz="1400" dirty="0" err="1">
                <a:latin typeface="MS Gothic"/>
                <a:ea typeface="+mn-lt"/>
                <a:cs typeface="+mn-lt"/>
              </a:rPr>
              <a:t>tussenstand</a:t>
            </a:r>
            <a:r>
              <a:rPr lang="en-US" sz="1400" dirty="0">
                <a:latin typeface="MS Gothic"/>
                <a:ea typeface="+mn-lt"/>
                <a:cs typeface="+mn-lt"/>
              </a:rPr>
              <a:t> </a:t>
            </a:r>
            <a:r>
              <a:rPr lang="en-US" sz="1400" dirty="0" err="1">
                <a:latin typeface="MS Gothic"/>
                <a:ea typeface="+mn-lt"/>
                <a:cs typeface="+mn-lt"/>
              </a:rPr>
              <a:t>wel</a:t>
            </a:r>
            <a:r>
              <a:rPr lang="en-US" sz="1400" dirty="0">
                <a:latin typeface="MS Gothic"/>
                <a:ea typeface="+mn-lt"/>
                <a:cs typeface="+mn-lt"/>
              </a:rPr>
              <a:t> of </a:t>
            </a:r>
            <a:r>
              <a:rPr lang="en-US" sz="1400" dirty="0" err="1">
                <a:latin typeface="MS Gothic"/>
                <a:ea typeface="+mn-lt"/>
                <a:cs typeface="+mn-lt"/>
              </a:rPr>
              <a:t>niet</a:t>
            </a:r>
            <a:r>
              <a:rPr lang="en-US" sz="1400" dirty="0">
                <a:latin typeface="MS Gothic"/>
                <a:ea typeface="+mn-lt"/>
                <a:cs typeface="+mn-lt"/>
              </a:rPr>
              <a:t> wilt laten </a:t>
            </a:r>
            <a:r>
              <a:rPr lang="en-US" sz="1400" dirty="0" err="1">
                <a:latin typeface="MS Gothic"/>
                <a:ea typeface="+mn-lt"/>
                <a:cs typeface="+mn-lt"/>
              </a:rPr>
              <a:t>zien</a:t>
            </a:r>
            <a:r>
              <a:rPr lang="en-US" sz="1400" dirty="0">
                <a:latin typeface="MS Gothic"/>
                <a:ea typeface="+mn-lt"/>
                <a:cs typeface="+mn-lt"/>
              </a:rPr>
              <a:t> </a:t>
            </a:r>
            <a:r>
              <a:rPr lang="en-US" sz="1400" dirty="0" err="1">
                <a:latin typeface="MS Gothic"/>
                <a:ea typeface="+mn-lt"/>
                <a:cs typeface="+mn-lt"/>
              </a:rPr>
              <a:t>aan</a:t>
            </a:r>
            <a:r>
              <a:rPr lang="en-US" sz="1400" dirty="0">
                <a:latin typeface="MS Gothic"/>
                <a:ea typeface="+mn-lt"/>
                <a:cs typeface="+mn-lt"/>
              </a:rPr>
              <a:t> de </a:t>
            </a:r>
            <a:r>
              <a:rPr lang="en-US" sz="1400" dirty="0" err="1">
                <a:latin typeface="MS Gothic"/>
                <a:ea typeface="+mn-lt"/>
                <a:cs typeface="+mn-lt"/>
              </a:rPr>
              <a:t>leerlingen</a:t>
            </a:r>
            <a:r>
              <a:rPr lang="en-US" sz="1400" dirty="0">
                <a:latin typeface="MS Gothic"/>
                <a:ea typeface="+mn-lt"/>
                <a:cs typeface="+mn-lt"/>
              </a:rPr>
              <a:t>. </a:t>
            </a:r>
            <a:r>
              <a:rPr lang="en-US" sz="1400" dirty="0" err="1">
                <a:latin typeface="MS Gothic"/>
                <a:ea typeface="+mn-lt"/>
                <a:cs typeface="+mn-lt"/>
              </a:rPr>
              <a:t>Klik</a:t>
            </a:r>
            <a:r>
              <a:rPr lang="en-US" sz="1400" dirty="0">
                <a:latin typeface="MS Gothic"/>
                <a:ea typeface="+mn-lt"/>
                <a:cs typeface="+mn-lt"/>
              </a:rPr>
              <a:t> op de </a:t>
            </a:r>
            <a:r>
              <a:rPr lang="en-US" sz="1400" dirty="0" err="1">
                <a:latin typeface="MS Gothic"/>
                <a:ea typeface="+mn-lt"/>
                <a:cs typeface="+mn-lt"/>
              </a:rPr>
              <a:t>eerste</a:t>
            </a:r>
            <a:r>
              <a:rPr lang="en-US" sz="1400" dirty="0">
                <a:latin typeface="MS Gothic"/>
                <a:ea typeface="+mn-lt"/>
                <a:cs typeface="+mn-lt"/>
              </a:rPr>
              <a:t> slide </a:t>
            </a:r>
            <a:r>
              <a:rPr lang="en-US" sz="1400" dirty="0" err="1">
                <a:latin typeface="MS Gothic"/>
                <a:ea typeface="+mn-lt"/>
                <a:cs typeface="+mn-lt"/>
              </a:rPr>
              <a:t>onderaan</a:t>
            </a:r>
            <a:r>
              <a:rPr lang="en-US" sz="1400" dirty="0">
                <a:latin typeface="MS Gothic"/>
                <a:ea typeface="+mn-lt"/>
                <a:cs typeface="+mn-lt"/>
              </a:rPr>
              <a:t> op </a:t>
            </a:r>
            <a:r>
              <a:rPr lang="en-US" sz="1400" i="1" dirty="0">
                <a:latin typeface="MS Gothic"/>
                <a:ea typeface="+mn-lt"/>
                <a:cs typeface="+mn-lt"/>
              </a:rPr>
              <a:t>Leerlingen</a:t>
            </a:r>
            <a:r>
              <a:rPr lang="en-US" sz="1400" dirty="0">
                <a:latin typeface="MS Gothic"/>
                <a:ea typeface="+mn-lt"/>
                <a:cs typeface="+mn-lt"/>
              </a:rPr>
              <a:t> en </a:t>
            </a:r>
            <a:r>
              <a:rPr lang="en-US" sz="1400" dirty="0" err="1">
                <a:latin typeface="MS Gothic"/>
                <a:ea typeface="+mn-lt"/>
                <a:cs typeface="+mn-lt"/>
              </a:rPr>
              <a:t>zet</a:t>
            </a:r>
            <a:r>
              <a:rPr lang="en-US" sz="1400" dirty="0">
                <a:latin typeface="MS Gothic"/>
                <a:ea typeface="+mn-lt"/>
                <a:cs typeface="+mn-lt"/>
              </a:rPr>
              <a:t> het </a:t>
            </a:r>
            <a:r>
              <a:rPr lang="en-US" sz="1400" dirty="0" err="1">
                <a:latin typeface="MS Gothic"/>
                <a:ea typeface="+mn-lt"/>
                <a:cs typeface="+mn-lt"/>
              </a:rPr>
              <a:t>vinkje</a:t>
            </a:r>
            <a:r>
              <a:rPr lang="en-US" sz="1400" dirty="0">
                <a:latin typeface="MS Gothic"/>
                <a:ea typeface="+mn-lt"/>
                <a:cs typeface="+mn-lt"/>
              </a:rPr>
              <a:t> </a:t>
            </a:r>
            <a:r>
              <a:rPr lang="en-US" sz="1400" dirty="0" err="1">
                <a:latin typeface="MS Gothic"/>
                <a:ea typeface="+mn-lt"/>
                <a:cs typeface="+mn-lt"/>
              </a:rPr>
              <a:t>bij</a:t>
            </a:r>
            <a:r>
              <a:rPr lang="en-US" sz="1400" dirty="0">
                <a:latin typeface="MS Gothic"/>
                <a:ea typeface="+mn-lt"/>
                <a:cs typeface="+mn-lt"/>
              </a:rPr>
              <a:t> </a:t>
            </a:r>
            <a:r>
              <a:rPr lang="en-US" sz="1400" i="1" dirty="0">
                <a:latin typeface="MS Gothic"/>
                <a:ea typeface="+mn-lt"/>
                <a:cs typeface="+mn-lt"/>
              </a:rPr>
              <a:t>Toon </a:t>
            </a:r>
            <a:r>
              <a:rPr lang="en-US" sz="1400" i="1" dirty="0" err="1">
                <a:latin typeface="MS Gothic"/>
                <a:ea typeface="+mn-lt"/>
                <a:cs typeface="+mn-lt"/>
              </a:rPr>
              <a:t>tussenstand</a:t>
            </a:r>
            <a:r>
              <a:rPr lang="en-US" sz="1400" i="1" dirty="0">
                <a:latin typeface="MS Gothic"/>
                <a:ea typeface="+mn-lt"/>
                <a:cs typeface="+mn-lt"/>
              </a:rPr>
              <a:t> </a:t>
            </a:r>
            <a:r>
              <a:rPr lang="en-US" sz="1400" dirty="0" err="1">
                <a:latin typeface="MS Gothic"/>
                <a:ea typeface="+mn-lt"/>
                <a:cs typeface="+mn-lt"/>
              </a:rPr>
              <a:t>aan</a:t>
            </a:r>
            <a:r>
              <a:rPr lang="en-US" sz="1400" dirty="0">
                <a:latin typeface="MS Gothic"/>
                <a:ea typeface="+mn-lt"/>
                <a:cs typeface="+mn-lt"/>
              </a:rPr>
              <a:t> of </a:t>
            </a:r>
            <a:r>
              <a:rPr lang="en-US" sz="1400" dirty="0" err="1">
                <a:latin typeface="MS Gothic"/>
                <a:ea typeface="+mn-lt"/>
                <a:cs typeface="+mn-lt"/>
              </a:rPr>
              <a:t>uit</a:t>
            </a:r>
            <a:r>
              <a:rPr lang="en-US" sz="1400" dirty="0">
                <a:latin typeface="MS Gothic"/>
                <a:ea typeface="+mn-lt"/>
                <a:cs typeface="+mn-lt"/>
              </a:rPr>
              <a:t>.</a:t>
            </a:r>
          </a:p>
        </p:txBody>
      </p:sp>
    </p:spTree>
    <p:extLst>
      <p:ext uri="{BB962C8B-B14F-4D97-AF65-F5344CB8AC3E}">
        <p14:creationId xmlns:p14="http://schemas.microsoft.com/office/powerpoint/2010/main" val="1571738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Arc 3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3">
            <a:extLst>
              <a:ext uri="{FF2B5EF4-FFF2-40B4-BE49-F238E27FC236}">
                <a16:creationId xmlns:a16="http://schemas.microsoft.com/office/drawing/2014/main" id="{3EC8EF56-6882-4B3A-8915-78B78FE8576A}"/>
              </a:ext>
            </a:extLst>
          </p:cNvPr>
          <p:cNvPicPr>
            <a:picLocks noChangeAspect="1"/>
          </p:cNvPicPr>
          <p:nvPr/>
        </p:nvPicPr>
        <p:blipFill rotWithShape="1">
          <a:blip r:embed="rId2"/>
          <a:srcRect t="6172" b="27175"/>
          <a:stretch/>
        </p:blipFill>
        <p:spPr>
          <a:xfrm>
            <a:off x="703182" y="958910"/>
            <a:ext cx="4777381" cy="477043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910E176B-BAB4-48F0-8C63-E520FA812994}"/>
              </a:ext>
            </a:extLst>
          </p:cNvPr>
          <p:cNvSpPr>
            <a:spLocks noGrp="1"/>
          </p:cNvSpPr>
          <p:nvPr>
            <p:ph idx="1"/>
          </p:nvPr>
        </p:nvSpPr>
        <p:spPr>
          <a:xfrm>
            <a:off x="5621792" y="517953"/>
            <a:ext cx="6465252" cy="6449765"/>
          </a:xfrm>
        </p:spPr>
        <p:txBody>
          <a:bodyPr vert="horz" lIns="91440" tIns="45720" rIns="91440" bIns="45720" rtlCol="0" anchor="t">
            <a:noAutofit/>
          </a:bodyPr>
          <a:lstStyle/>
          <a:p>
            <a:pPr marL="0" indent="0">
              <a:buNone/>
            </a:pPr>
            <a:r>
              <a:rPr lang="en-US" sz="1300" b="1" dirty="0" err="1">
                <a:latin typeface="MS Gothic"/>
                <a:ea typeface="MS Gothic"/>
                <a:cs typeface="Calibri"/>
              </a:rPr>
              <a:t>Tijdsduur</a:t>
            </a:r>
            <a:endParaRPr lang="en-US" sz="1300" b="1" dirty="0">
              <a:latin typeface="MS Gothic"/>
              <a:ea typeface="MS Gothic"/>
              <a:cs typeface="Calibri"/>
            </a:endParaRPr>
          </a:p>
          <a:p>
            <a:pPr marL="0" indent="0">
              <a:buNone/>
            </a:pPr>
            <a:r>
              <a:rPr lang="en-US" sz="1300" dirty="0">
                <a:latin typeface="MS Gothic"/>
                <a:ea typeface="MS Gothic"/>
                <a:cs typeface="Calibri"/>
              </a:rPr>
              <a:t>60 </a:t>
            </a:r>
            <a:r>
              <a:rPr lang="en-US" sz="1300" dirty="0" err="1">
                <a:latin typeface="MS Gothic"/>
                <a:ea typeface="MS Gothic"/>
                <a:cs typeface="Calibri"/>
              </a:rPr>
              <a:t>minuten</a:t>
            </a:r>
          </a:p>
          <a:p>
            <a:pPr marL="0" indent="0">
              <a:buNone/>
            </a:pPr>
            <a:r>
              <a:rPr lang="en-US" sz="1300" b="1" dirty="0" err="1">
                <a:latin typeface="MS Gothic"/>
                <a:ea typeface="MS Gothic"/>
                <a:cs typeface="Calibri"/>
              </a:rPr>
              <a:t>Materialen</a:t>
            </a:r>
            <a:endParaRPr lang="en-US" sz="1300" b="1" dirty="0">
              <a:latin typeface="MS Gothic"/>
              <a:ea typeface="MS Gothic"/>
              <a:cs typeface="Calibri"/>
            </a:endParaRPr>
          </a:p>
          <a:p>
            <a:pPr marL="0" indent="0">
              <a:buNone/>
            </a:pPr>
            <a:r>
              <a:rPr lang="en-US" sz="1300" dirty="0">
                <a:latin typeface="MS Gothic"/>
                <a:ea typeface="MS Gothic"/>
                <a:cs typeface="Calibri"/>
              </a:rPr>
              <a:t>- </a:t>
            </a:r>
            <a:r>
              <a:rPr lang="en-US" sz="1300" dirty="0" err="1">
                <a:latin typeface="MS Gothic"/>
                <a:ea typeface="MS Gothic"/>
                <a:cs typeface="Calibri"/>
              </a:rPr>
              <a:t>digibordles</a:t>
            </a:r>
            <a:endParaRPr lang="en-US" sz="1300" dirty="0">
              <a:latin typeface="MS Gothic"/>
              <a:ea typeface="MS Gothic"/>
              <a:cs typeface="Calibri"/>
            </a:endParaRPr>
          </a:p>
          <a:p>
            <a:pPr marL="0" indent="0">
              <a:buNone/>
            </a:pPr>
            <a:r>
              <a:rPr lang="en-US" sz="1300" dirty="0">
                <a:latin typeface="MS Gothic"/>
                <a:ea typeface="MS Gothic"/>
                <a:cs typeface="Calibri"/>
              </a:rPr>
              <a:t>- </a:t>
            </a:r>
            <a:r>
              <a:rPr lang="en-US" sz="1300" dirty="0" err="1">
                <a:latin typeface="MS Gothic"/>
                <a:ea typeface="MS Gothic"/>
                <a:cs typeface="Calibri"/>
              </a:rPr>
              <a:t>kaartjes</a:t>
            </a:r>
            <a:r>
              <a:rPr lang="en-US" sz="1300" dirty="0">
                <a:latin typeface="MS Gothic"/>
                <a:ea typeface="MS Gothic"/>
                <a:cs typeface="Calibri"/>
              </a:rPr>
              <a:t> 30 seconds (van te </a:t>
            </a:r>
            <a:r>
              <a:rPr lang="en-US" sz="1300" dirty="0" err="1">
                <a:latin typeface="MS Gothic"/>
                <a:ea typeface="MS Gothic"/>
                <a:cs typeface="Calibri"/>
              </a:rPr>
              <a:t>voren</a:t>
            </a:r>
            <a:r>
              <a:rPr lang="en-US" sz="1300" dirty="0">
                <a:latin typeface="MS Gothic"/>
                <a:ea typeface="MS Gothic"/>
                <a:cs typeface="Calibri"/>
              </a:rPr>
              <a:t> even </a:t>
            </a:r>
            <a:r>
              <a:rPr lang="en-US" sz="1300" dirty="0" err="1">
                <a:latin typeface="MS Gothic"/>
                <a:ea typeface="MS Gothic"/>
                <a:cs typeface="Calibri"/>
              </a:rPr>
              <a:t>uitprinten</a:t>
            </a:r>
            <a:r>
              <a:rPr lang="en-US" sz="1300" dirty="0">
                <a:latin typeface="MS Gothic"/>
                <a:ea typeface="MS Gothic"/>
                <a:cs typeface="Calibri"/>
              </a:rPr>
              <a:t>)</a:t>
            </a:r>
          </a:p>
          <a:p>
            <a:pPr marL="0" indent="0">
              <a:buNone/>
            </a:pPr>
            <a:r>
              <a:rPr lang="en-US" sz="1300" dirty="0">
                <a:latin typeface="MS Gothic"/>
                <a:ea typeface="MS Gothic"/>
                <a:cs typeface="Calibri"/>
              </a:rPr>
              <a:t>- 6 </a:t>
            </a:r>
            <a:r>
              <a:rPr lang="en-US" sz="1300" dirty="0" err="1">
                <a:latin typeface="MS Gothic"/>
                <a:ea typeface="MS Gothic"/>
                <a:cs typeface="Calibri"/>
              </a:rPr>
              <a:t>vellen</a:t>
            </a:r>
            <a:r>
              <a:rPr lang="en-US" sz="1300" dirty="0">
                <a:latin typeface="MS Gothic"/>
                <a:ea typeface="MS Gothic"/>
                <a:cs typeface="Calibri"/>
              </a:rPr>
              <a:t> papier (</a:t>
            </a:r>
            <a:r>
              <a:rPr lang="en-US" sz="1300" dirty="0" err="1">
                <a:latin typeface="MS Gothic"/>
                <a:ea typeface="MS Gothic"/>
                <a:cs typeface="Calibri"/>
              </a:rPr>
              <a:t>posterformaat</a:t>
            </a:r>
            <a:r>
              <a:rPr lang="en-US" sz="1300" dirty="0">
                <a:latin typeface="MS Gothic"/>
                <a:ea typeface="MS Gothic"/>
                <a:cs typeface="Calibri"/>
              </a:rPr>
              <a:t>) </a:t>
            </a:r>
            <a:r>
              <a:rPr lang="en-US" sz="1300" dirty="0" err="1">
                <a:latin typeface="MS Gothic"/>
                <a:ea typeface="MS Gothic"/>
                <a:cs typeface="Calibri"/>
              </a:rPr>
              <a:t>en</a:t>
            </a:r>
            <a:r>
              <a:rPr lang="en-US" sz="1300" dirty="0">
                <a:latin typeface="MS Gothic"/>
                <a:ea typeface="MS Gothic"/>
                <a:cs typeface="Calibri"/>
              </a:rPr>
              <a:t> </a:t>
            </a:r>
            <a:r>
              <a:rPr lang="en-US" sz="1300" dirty="0" err="1">
                <a:latin typeface="MS Gothic"/>
                <a:ea typeface="MS Gothic"/>
                <a:cs typeface="Calibri"/>
              </a:rPr>
              <a:t>potloden</a:t>
            </a:r>
            <a:r>
              <a:rPr lang="en-US" sz="1300" dirty="0">
                <a:latin typeface="MS Gothic"/>
                <a:ea typeface="MS Gothic"/>
                <a:cs typeface="Calibri"/>
              </a:rPr>
              <a:t>/</a:t>
            </a:r>
            <a:r>
              <a:rPr lang="en-US" sz="1300" dirty="0" err="1">
                <a:latin typeface="MS Gothic"/>
                <a:ea typeface="MS Gothic"/>
                <a:cs typeface="Calibri"/>
              </a:rPr>
              <a:t>stiften</a:t>
            </a:r>
          </a:p>
          <a:p>
            <a:pPr marL="0" indent="0">
              <a:buNone/>
            </a:pPr>
            <a:r>
              <a:rPr lang="en-US" sz="1300" b="1" dirty="0" err="1">
                <a:latin typeface="MS Gothic"/>
                <a:ea typeface="MS Gothic"/>
                <a:cs typeface="Calibri"/>
              </a:rPr>
              <a:t>Kerndoelen</a:t>
            </a:r>
            <a:endParaRPr lang="en-US" sz="1300" b="1" dirty="0">
              <a:latin typeface="MS Gothic"/>
              <a:ea typeface="MS Gothic"/>
              <a:cs typeface="Calibri"/>
            </a:endParaRPr>
          </a:p>
          <a:p>
            <a:pPr marL="0" indent="0">
              <a:buNone/>
            </a:pPr>
            <a:r>
              <a:rPr lang="en-US" sz="1300" b="1" dirty="0" err="1">
                <a:latin typeface="MS Gothic"/>
                <a:ea typeface="+mn-lt"/>
                <a:cs typeface="+mn-lt"/>
              </a:rPr>
              <a:t>Kerndoel</a:t>
            </a:r>
            <a:r>
              <a:rPr lang="en-US" sz="1300" b="1" dirty="0">
                <a:latin typeface="MS Gothic"/>
                <a:ea typeface="+mn-lt"/>
                <a:cs typeface="+mn-lt"/>
              </a:rPr>
              <a:t> 01 - </a:t>
            </a:r>
            <a:r>
              <a:rPr lang="en-US" sz="1300" dirty="0">
                <a:latin typeface="MS Gothic"/>
                <a:ea typeface="+mn-lt"/>
                <a:cs typeface="+mn-lt"/>
              </a:rPr>
              <a:t>De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leren</a:t>
            </a:r>
            <a:r>
              <a:rPr lang="en-US" sz="1300" dirty="0">
                <a:latin typeface="MS Gothic"/>
                <a:ea typeface="+mn-lt"/>
                <a:cs typeface="+mn-lt"/>
              </a:rPr>
              <a:t> </a:t>
            </a:r>
            <a:r>
              <a:rPr lang="en-US" sz="1300" dirty="0" err="1">
                <a:latin typeface="MS Gothic"/>
                <a:ea typeface="+mn-lt"/>
                <a:cs typeface="+mn-lt"/>
              </a:rPr>
              <a:t>informatie</a:t>
            </a:r>
            <a:r>
              <a:rPr lang="en-US" sz="1300" dirty="0">
                <a:latin typeface="MS Gothic"/>
                <a:ea typeface="+mn-lt"/>
                <a:cs typeface="+mn-lt"/>
              </a:rPr>
              <a:t> te </a:t>
            </a:r>
            <a:r>
              <a:rPr lang="en-US" sz="1300" dirty="0" err="1">
                <a:latin typeface="MS Gothic"/>
                <a:ea typeface="+mn-lt"/>
                <a:cs typeface="+mn-lt"/>
              </a:rPr>
              <a:t>verwerven</a:t>
            </a:r>
            <a:r>
              <a:rPr lang="en-US" sz="1300" dirty="0">
                <a:latin typeface="MS Gothic"/>
                <a:ea typeface="+mn-lt"/>
                <a:cs typeface="+mn-lt"/>
              </a:rPr>
              <a:t> </a:t>
            </a:r>
            <a:r>
              <a:rPr lang="en-US" sz="1300" dirty="0" err="1">
                <a:latin typeface="MS Gothic"/>
                <a:ea typeface="+mn-lt"/>
                <a:cs typeface="+mn-lt"/>
              </a:rPr>
              <a:t>uit</a:t>
            </a:r>
            <a:r>
              <a:rPr lang="en-US" sz="1300" dirty="0">
                <a:latin typeface="MS Gothic"/>
                <a:ea typeface="+mn-lt"/>
                <a:cs typeface="+mn-lt"/>
              </a:rPr>
              <a:t> </a:t>
            </a:r>
            <a:r>
              <a:rPr lang="en-US" sz="1300" dirty="0" err="1">
                <a:latin typeface="MS Gothic"/>
                <a:ea typeface="+mn-lt"/>
                <a:cs typeface="+mn-lt"/>
              </a:rPr>
              <a:t>gesproken</a:t>
            </a:r>
            <a:r>
              <a:rPr lang="en-US" sz="1300" dirty="0">
                <a:latin typeface="MS Gothic"/>
                <a:ea typeface="+mn-lt"/>
                <a:cs typeface="+mn-lt"/>
              </a:rPr>
              <a:t> taal. Ze </a:t>
            </a:r>
            <a:r>
              <a:rPr lang="en-US" sz="1300" dirty="0" err="1">
                <a:latin typeface="MS Gothic"/>
                <a:ea typeface="+mn-lt"/>
                <a:cs typeface="+mn-lt"/>
              </a:rPr>
              <a:t>leren</a:t>
            </a:r>
            <a:r>
              <a:rPr lang="en-US" sz="1300" dirty="0">
                <a:latin typeface="MS Gothic"/>
                <a:ea typeface="+mn-lt"/>
                <a:cs typeface="+mn-lt"/>
              </a:rPr>
              <a:t> </a:t>
            </a:r>
            <a:r>
              <a:rPr lang="en-US" sz="1300" dirty="0" err="1">
                <a:latin typeface="MS Gothic"/>
                <a:ea typeface="+mn-lt"/>
                <a:cs typeface="+mn-lt"/>
              </a:rPr>
              <a:t>tevens</a:t>
            </a:r>
            <a:r>
              <a:rPr lang="en-US" sz="1300" dirty="0">
                <a:latin typeface="MS Gothic"/>
                <a:ea typeface="+mn-lt"/>
                <a:cs typeface="+mn-lt"/>
              </a:rPr>
              <a:t> die </a:t>
            </a:r>
            <a:r>
              <a:rPr lang="en-US" sz="1300" dirty="0" err="1">
                <a:latin typeface="MS Gothic"/>
                <a:ea typeface="+mn-lt"/>
                <a:cs typeface="+mn-lt"/>
              </a:rPr>
              <a:t>informatie</a:t>
            </a:r>
            <a:r>
              <a:rPr lang="en-US" sz="1300" dirty="0">
                <a:latin typeface="MS Gothic"/>
                <a:ea typeface="+mn-lt"/>
                <a:cs typeface="+mn-lt"/>
              </a:rPr>
              <a:t>, </a:t>
            </a:r>
            <a:r>
              <a:rPr lang="en-US" sz="1300" dirty="0" err="1">
                <a:latin typeface="MS Gothic"/>
                <a:ea typeface="+mn-lt"/>
                <a:cs typeface="+mn-lt"/>
              </a:rPr>
              <a:t>mondeling</a:t>
            </a:r>
            <a:r>
              <a:rPr lang="en-US" sz="1300" dirty="0">
                <a:latin typeface="MS Gothic"/>
                <a:ea typeface="+mn-lt"/>
                <a:cs typeface="+mn-lt"/>
              </a:rPr>
              <a:t> of </a:t>
            </a:r>
            <a:r>
              <a:rPr lang="en-US" sz="1300" dirty="0" err="1">
                <a:latin typeface="MS Gothic"/>
                <a:ea typeface="+mn-lt"/>
                <a:cs typeface="+mn-lt"/>
              </a:rPr>
              <a:t>schriftelijk</a:t>
            </a:r>
            <a:r>
              <a:rPr lang="en-US" sz="1300" dirty="0">
                <a:latin typeface="MS Gothic"/>
                <a:ea typeface="+mn-lt"/>
                <a:cs typeface="+mn-lt"/>
              </a:rPr>
              <a:t>, </a:t>
            </a:r>
            <a:r>
              <a:rPr lang="en-US" sz="1300" dirty="0" err="1">
                <a:latin typeface="MS Gothic"/>
                <a:ea typeface="+mn-lt"/>
                <a:cs typeface="+mn-lt"/>
              </a:rPr>
              <a:t>gestructureerd</a:t>
            </a:r>
            <a:r>
              <a:rPr lang="en-US" sz="1300" dirty="0">
                <a:latin typeface="MS Gothic"/>
                <a:ea typeface="+mn-lt"/>
                <a:cs typeface="+mn-lt"/>
              </a:rPr>
              <a:t> </a:t>
            </a:r>
            <a:r>
              <a:rPr lang="en-US" sz="1300" dirty="0" err="1">
                <a:latin typeface="MS Gothic"/>
                <a:ea typeface="+mn-lt"/>
                <a:cs typeface="+mn-lt"/>
              </a:rPr>
              <a:t>weer</a:t>
            </a:r>
            <a:r>
              <a:rPr lang="en-US" sz="1300" dirty="0">
                <a:latin typeface="MS Gothic"/>
                <a:ea typeface="+mn-lt"/>
                <a:cs typeface="+mn-lt"/>
              </a:rPr>
              <a:t> </a:t>
            </a:r>
            <a:r>
              <a:rPr lang="en-US" sz="1300" dirty="0" err="1">
                <a:latin typeface="MS Gothic"/>
                <a:ea typeface="+mn-lt"/>
                <a:cs typeface="+mn-lt"/>
              </a:rPr>
              <a:t>te</a:t>
            </a:r>
            <a:r>
              <a:rPr lang="en-US" sz="1300" dirty="0">
                <a:latin typeface="MS Gothic"/>
                <a:ea typeface="+mn-lt"/>
                <a:cs typeface="+mn-lt"/>
              </a:rPr>
              <a:t> </a:t>
            </a:r>
            <a:r>
              <a:rPr lang="en-US" sz="1300" dirty="0" err="1">
                <a:latin typeface="MS Gothic"/>
                <a:ea typeface="+mn-lt"/>
                <a:cs typeface="+mn-lt"/>
              </a:rPr>
              <a:t>geven</a:t>
            </a:r>
            <a:endParaRPr lang="en-US" sz="1300" dirty="0">
              <a:latin typeface="MS Gothic"/>
              <a:ea typeface="MS Gothic"/>
              <a:cs typeface="Calibri" panose="020F0502020204030204"/>
            </a:endParaRPr>
          </a:p>
          <a:p>
            <a:pPr marL="0" indent="0">
              <a:buNone/>
            </a:pPr>
            <a:r>
              <a:rPr lang="en-US" sz="1300" b="1" dirty="0" err="1">
                <a:latin typeface="MS Gothic"/>
                <a:ea typeface="+mn-lt"/>
                <a:cs typeface="+mn-lt"/>
              </a:rPr>
              <a:t>Kerndoel</a:t>
            </a:r>
            <a:r>
              <a:rPr lang="en-US" sz="1300" b="1" dirty="0">
                <a:latin typeface="MS Gothic"/>
                <a:ea typeface="+mn-lt"/>
                <a:cs typeface="+mn-lt"/>
              </a:rPr>
              <a:t> 02 - </a:t>
            </a:r>
            <a:r>
              <a:rPr lang="en-US" sz="1300" dirty="0">
                <a:latin typeface="MS Gothic"/>
                <a:ea typeface="+mn-lt"/>
                <a:cs typeface="+mn-lt"/>
              </a:rPr>
              <a:t>De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leren</a:t>
            </a:r>
            <a:r>
              <a:rPr lang="en-US" sz="1300" dirty="0">
                <a:latin typeface="MS Gothic"/>
                <a:ea typeface="+mn-lt"/>
                <a:cs typeface="+mn-lt"/>
              </a:rPr>
              <a:t> </a:t>
            </a:r>
            <a:r>
              <a:rPr lang="en-US" sz="1300" dirty="0" err="1">
                <a:latin typeface="MS Gothic"/>
                <a:ea typeface="+mn-lt"/>
                <a:cs typeface="+mn-lt"/>
              </a:rPr>
              <a:t>zich</a:t>
            </a:r>
            <a:r>
              <a:rPr lang="en-US" sz="1300" dirty="0">
                <a:latin typeface="MS Gothic"/>
                <a:ea typeface="+mn-lt"/>
                <a:cs typeface="+mn-lt"/>
              </a:rPr>
              <a:t> </a:t>
            </a:r>
            <a:r>
              <a:rPr lang="en-US" sz="1300" dirty="0" err="1">
                <a:latin typeface="MS Gothic"/>
                <a:ea typeface="+mn-lt"/>
                <a:cs typeface="+mn-lt"/>
              </a:rPr>
              <a:t>naar</a:t>
            </a:r>
            <a:r>
              <a:rPr lang="en-US" sz="1300" dirty="0">
                <a:latin typeface="MS Gothic"/>
                <a:ea typeface="+mn-lt"/>
                <a:cs typeface="+mn-lt"/>
              </a:rPr>
              <a:t> </a:t>
            </a:r>
            <a:r>
              <a:rPr lang="en-US" sz="1300" dirty="0" err="1">
                <a:latin typeface="MS Gothic"/>
                <a:ea typeface="+mn-lt"/>
                <a:cs typeface="+mn-lt"/>
              </a:rPr>
              <a:t>vorm</a:t>
            </a:r>
            <a:r>
              <a:rPr lang="en-US" sz="1300" dirty="0">
                <a:latin typeface="MS Gothic"/>
                <a:ea typeface="+mn-lt"/>
                <a:cs typeface="+mn-lt"/>
              </a:rPr>
              <a:t> en </a:t>
            </a:r>
            <a:r>
              <a:rPr lang="en-US" sz="1300" dirty="0" err="1">
                <a:latin typeface="MS Gothic"/>
                <a:ea typeface="+mn-lt"/>
                <a:cs typeface="+mn-lt"/>
              </a:rPr>
              <a:t>inhoud</a:t>
            </a:r>
            <a:r>
              <a:rPr lang="en-US" sz="1300" dirty="0">
                <a:latin typeface="MS Gothic"/>
                <a:ea typeface="+mn-lt"/>
                <a:cs typeface="+mn-lt"/>
              </a:rPr>
              <a:t> </a:t>
            </a:r>
            <a:r>
              <a:rPr lang="en-US" sz="1300" dirty="0" err="1">
                <a:latin typeface="MS Gothic"/>
                <a:ea typeface="+mn-lt"/>
                <a:cs typeface="+mn-lt"/>
              </a:rPr>
              <a:t>uit</a:t>
            </a:r>
            <a:r>
              <a:rPr lang="en-US" sz="1300" dirty="0">
                <a:latin typeface="MS Gothic"/>
                <a:ea typeface="+mn-lt"/>
                <a:cs typeface="+mn-lt"/>
              </a:rPr>
              <a:t> te </a:t>
            </a:r>
            <a:r>
              <a:rPr lang="en-US" sz="1300" dirty="0" err="1">
                <a:latin typeface="MS Gothic"/>
                <a:ea typeface="+mn-lt"/>
                <a:cs typeface="+mn-lt"/>
              </a:rPr>
              <a:t>drukken</a:t>
            </a:r>
            <a:r>
              <a:rPr lang="en-US" sz="1300" dirty="0">
                <a:latin typeface="MS Gothic"/>
                <a:ea typeface="+mn-lt"/>
                <a:cs typeface="+mn-lt"/>
              </a:rPr>
              <a:t> </a:t>
            </a:r>
            <a:r>
              <a:rPr lang="en-US" sz="1300" dirty="0" err="1">
                <a:latin typeface="MS Gothic"/>
                <a:ea typeface="+mn-lt"/>
                <a:cs typeface="+mn-lt"/>
              </a:rPr>
              <a:t>bij</a:t>
            </a:r>
            <a:r>
              <a:rPr lang="en-US" sz="1300" dirty="0">
                <a:latin typeface="MS Gothic"/>
                <a:ea typeface="+mn-lt"/>
                <a:cs typeface="+mn-lt"/>
              </a:rPr>
              <a:t> het </a:t>
            </a:r>
            <a:r>
              <a:rPr lang="en-US" sz="1300" dirty="0" err="1">
                <a:latin typeface="MS Gothic"/>
                <a:ea typeface="+mn-lt"/>
                <a:cs typeface="+mn-lt"/>
              </a:rPr>
              <a:t>geven</a:t>
            </a:r>
            <a:r>
              <a:rPr lang="en-US" sz="1300" dirty="0">
                <a:latin typeface="MS Gothic"/>
                <a:ea typeface="+mn-lt"/>
                <a:cs typeface="+mn-lt"/>
              </a:rPr>
              <a:t> en </a:t>
            </a:r>
            <a:r>
              <a:rPr lang="en-US" sz="1300" dirty="0" err="1">
                <a:latin typeface="MS Gothic"/>
                <a:ea typeface="+mn-lt"/>
                <a:cs typeface="+mn-lt"/>
              </a:rPr>
              <a:t>vragen</a:t>
            </a:r>
            <a:r>
              <a:rPr lang="en-US" sz="1300" dirty="0">
                <a:latin typeface="MS Gothic"/>
                <a:ea typeface="+mn-lt"/>
                <a:cs typeface="+mn-lt"/>
              </a:rPr>
              <a:t> van </a:t>
            </a:r>
            <a:r>
              <a:rPr lang="en-US" sz="1300" dirty="0" err="1">
                <a:latin typeface="MS Gothic"/>
                <a:ea typeface="+mn-lt"/>
                <a:cs typeface="+mn-lt"/>
              </a:rPr>
              <a:t>informatie</a:t>
            </a:r>
            <a:r>
              <a:rPr lang="en-US" sz="1300" dirty="0">
                <a:latin typeface="MS Gothic"/>
                <a:ea typeface="+mn-lt"/>
                <a:cs typeface="+mn-lt"/>
              </a:rPr>
              <a:t>, het </a:t>
            </a:r>
            <a:r>
              <a:rPr lang="en-US" sz="1300" dirty="0" err="1">
                <a:latin typeface="MS Gothic"/>
                <a:ea typeface="+mn-lt"/>
                <a:cs typeface="+mn-lt"/>
              </a:rPr>
              <a:t>uitbrengen</a:t>
            </a:r>
            <a:r>
              <a:rPr lang="en-US" sz="1300" dirty="0">
                <a:latin typeface="MS Gothic"/>
                <a:ea typeface="+mn-lt"/>
                <a:cs typeface="+mn-lt"/>
              </a:rPr>
              <a:t> van </a:t>
            </a:r>
            <a:r>
              <a:rPr lang="en-US" sz="1300" dirty="0" err="1">
                <a:latin typeface="MS Gothic"/>
                <a:ea typeface="+mn-lt"/>
                <a:cs typeface="+mn-lt"/>
              </a:rPr>
              <a:t>verslag</a:t>
            </a:r>
            <a:r>
              <a:rPr lang="en-US" sz="1300" dirty="0">
                <a:latin typeface="MS Gothic"/>
                <a:ea typeface="+mn-lt"/>
                <a:cs typeface="+mn-lt"/>
              </a:rPr>
              <a:t>, het </a:t>
            </a:r>
            <a:r>
              <a:rPr lang="en-US" sz="1300" dirty="0" err="1">
                <a:latin typeface="MS Gothic"/>
                <a:ea typeface="+mn-lt"/>
                <a:cs typeface="+mn-lt"/>
              </a:rPr>
              <a:t>geven</a:t>
            </a:r>
            <a:r>
              <a:rPr lang="en-US" sz="1300" dirty="0">
                <a:latin typeface="MS Gothic"/>
                <a:ea typeface="+mn-lt"/>
                <a:cs typeface="+mn-lt"/>
              </a:rPr>
              <a:t> van </a:t>
            </a:r>
            <a:r>
              <a:rPr lang="en-US" sz="1300" dirty="0" err="1">
                <a:latin typeface="MS Gothic"/>
                <a:ea typeface="+mn-lt"/>
                <a:cs typeface="+mn-lt"/>
              </a:rPr>
              <a:t>uitleg</a:t>
            </a:r>
            <a:r>
              <a:rPr lang="en-US" sz="1300" dirty="0">
                <a:latin typeface="MS Gothic"/>
                <a:ea typeface="+mn-lt"/>
                <a:cs typeface="+mn-lt"/>
              </a:rPr>
              <a:t>, het </a:t>
            </a:r>
            <a:r>
              <a:rPr lang="en-US" sz="1300" dirty="0" err="1">
                <a:latin typeface="MS Gothic"/>
                <a:ea typeface="+mn-lt"/>
                <a:cs typeface="+mn-lt"/>
              </a:rPr>
              <a:t>instrueren</a:t>
            </a:r>
            <a:r>
              <a:rPr lang="en-US" sz="1300" dirty="0">
                <a:latin typeface="MS Gothic"/>
                <a:ea typeface="+mn-lt"/>
                <a:cs typeface="+mn-lt"/>
              </a:rPr>
              <a:t> en </a:t>
            </a:r>
            <a:r>
              <a:rPr lang="en-US" sz="1300" dirty="0" err="1">
                <a:latin typeface="MS Gothic"/>
                <a:ea typeface="+mn-lt"/>
                <a:cs typeface="+mn-lt"/>
              </a:rPr>
              <a:t>bij</a:t>
            </a:r>
            <a:r>
              <a:rPr lang="en-US" sz="1300" dirty="0">
                <a:latin typeface="MS Gothic"/>
                <a:ea typeface="+mn-lt"/>
                <a:cs typeface="+mn-lt"/>
              </a:rPr>
              <a:t> het </a:t>
            </a:r>
            <a:r>
              <a:rPr lang="en-US" sz="1300" dirty="0" err="1">
                <a:latin typeface="MS Gothic"/>
                <a:ea typeface="+mn-lt"/>
                <a:cs typeface="+mn-lt"/>
              </a:rPr>
              <a:t>discussiëren</a:t>
            </a:r>
            <a:r>
              <a:rPr lang="en-US" sz="1300" dirty="0">
                <a:latin typeface="MS Gothic"/>
                <a:ea typeface="+mn-lt"/>
                <a:cs typeface="+mn-lt"/>
              </a:rPr>
              <a:t>.</a:t>
            </a:r>
          </a:p>
          <a:p>
            <a:pPr marL="0" indent="0">
              <a:buNone/>
            </a:pPr>
            <a:r>
              <a:rPr lang="en-US" sz="1300" b="1" dirty="0" err="1">
                <a:latin typeface="MS Gothic"/>
                <a:ea typeface="+mn-lt"/>
                <a:cs typeface="+mn-lt"/>
              </a:rPr>
              <a:t>Kerndoel</a:t>
            </a:r>
            <a:r>
              <a:rPr lang="en-US" sz="1300" b="1" dirty="0">
                <a:latin typeface="MS Gothic"/>
                <a:ea typeface="+mn-lt"/>
                <a:cs typeface="+mn-lt"/>
              </a:rPr>
              <a:t> 03 - </a:t>
            </a:r>
            <a:r>
              <a:rPr lang="en-US" sz="1300" dirty="0">
                <a:latin typeface="MS Gothic"/>
                <a:ea typeface="+mn-lt"/>
                <a:cs typeface="+mn-lt"/>
              </a:rPr>
              <a:t>De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leren</a:t>
            </a:r>
            <a:r>
              <a:rPr lang="en-US" sz="1300" dirty="0">
                <a:latin typeface="MS Gothic"/>
                <a:ea typeface="+mn-lt"/>
                <a:cs typeface="+mn-lt"/>
              </a:rPr>
              <a:t> </a:t>
            </a:r>
            <a:r>
              <a:rPr lang="en-US" sz="1300" dirty="0" err="1">
                <a:latin typeface="MS Gothic"/>
                <a:ea typeface="+mn-lt"/>
                <a:cs typeface="+mn-lt"/>
              </a:rPr>
              <a:t>informatie</a:t>
            </a:r>
            <a:r>
              <a:rPr lang="en-US" sz="1300" dirty="0">
                <a:latin typeface="MS Gothic"/>
                <a:ea typeface="+mn-lt"/>
                <a:cs typeface="+mn-lt"/>
              </a:rPr>
              <a:t> te </a:t>
            </a:r>
            <a:r>
              <a:rPr lang="en-US" sz="1300" dirty="0" err="1">
                <a:latin typeface="MS Gothic"/>
                <a:ea typeface="+mn-lt"/>
                <a:cs typeface="+mn-lt"/>
              </a:rPr>
              <a:t>beoordelen</a:t>
            </a:r>
            <a:r>
              <a:rPr lang="en-US" sz="1300" dirty="0">
                <a:latin typeface="MS Gothic"/>
                <a:ea typeface="+mn-lt"/>
                <a:cs typeface="+mn-lt"/>
              </a:rPr>
              <a:t> in </a:t>
            </a:r>
            <a:r>
              <a:rPr lang="en-US" sz="1300" dirty="0" err="1">
                <a:latin typeface="MS Gothic"/>
                <a:ea typeface="+mn-lt"/>
                <a:cs typeface="+mn-lt"/>
              </a:rPr>
              <a:t>discussies</a:t>
            </a:r>
            <a:r>
              <a:rPr lang="en-US" sz="1300" dirty="0">
                <a:latin typeface="MS Gothic"/>
                <a:ea typeface="+mn-lt"/>
                <a:cs typeface="+mn-lt"/>
              </a:rPr>
              <a:t> en in </a:t>
            </a:r>
            <a:r>
              <a:rPr lang="en-US" sz="1300" dirty="0" err="1">
                <a:latin typeface="MS Gothic"/>
                <a:ea typeface="+mn-lt"/>
                <a:cs typeface="+mn-lt"/>
              </a:rPr>
              <a:t>een</a:t>
            </a:r>
            <a:r>
              <a:rPr lang="en-US" sz="1300" dirty="0">
                <a:latin typeface="MS Gothic"/>
                <a:ea typeface="+mn-lt"/>
                <a:cs typeface="+mn-lt"/>
              </a:rPr>
              <a:t> </a:t>
            </a:r>
            <a:r>
              <a:rPr lang="en-US" sz="1300" dirty="0" err="1">
                <a:latin typeface="MS Gothic"/>
                <a:ea typeface="+mn-lt"/>
                <a:cs typeface="+mn-lt"/>
              </a:rPr>
              <a:t>gesprek</a:t>
            </a:r>
            <a:r>
              <a:rPr lang="en-US" sz="1300" dirty="0">
                <a:latin typeface="MS Gothic"/>
                <a:ea typeface="+mn-lt"/>
                <a:cs typeface="+mn-lt"/>
              </a:rPr>
              <a:t> </a:t>
            </a:r>
            <a:r>
              <a:rPr lang="en-US" sz="1300" dirty="0" err="1">
                <a:latin typeface="MS Gothic"/>
                <a:ea typeface="+mn-lt"/>
                <a:cs typeface="+mn-lt"/>
              </a:rPr>
              <a:t>dat</a:t>
            </a:r>
            <a:r>
              <a:rPr lang="en-US" sz="1300" dirty="0">
                <a:latin typeface="MS Gothic"/>
                <a:ea typeface="+mn-lt"/>
                <a:cs typeface="+mn-lt"/>
              </a:rPr>
              <a:t> </a:t>
            </a:r>
            <a:r>
              <a:rPr lang="en-US" sz="1300" dirty="0" err="1">
                <a:latin typeface="MS Gothic"/>
                <a:ea typeface="+mn-lt"/>
                <a:cs typeface="+mn-lt"/>
              </a:rPr>
              <a:t>informatief</a:t>
            </a:r>
            <a:r>
              <a:rPr lang="en-US" sz="1300" dirty="0">
                <a:latin typeface="MS Gothic"/>
                <a:ea typeface="+mn-lt"/>
                <a:cs typeface="+mn-lt"/>
              </a:rPr>
              <a:t> of </a:t>
            </a:r>
            <a:r>
              <a:rPr lang="en-US" sz="1300" dirty="0" err="1">
                <a:latin typeface="MS Gothic"/>
                <a:ea typeface="+mn-lt"/>
                <a:cs typeface="+mn-lt"/>
              </a:rPr>
              <a:t>opiniërend</a:t>
            </a:r>
            <a:r>
              <a:rPr lang="en-US" sz="1300" dirty="0">
                <a:latin typeface="MS Gothic"/>
                <a:ea typeface="+mn-lt"/>
                <a:cs typeface="+mn-lt"/>
              </a:rPr>
              <a:t> van </a:t>
            </a:r>
            <a:r>
              <a:rPr lang="en-US" sz="1300" dirty="0" err="1">
                <a:latin typeface="MS Gothic"/>
                <a:ea typeface="+mn-lt"/>
                <a:cs typeface="+mn-lt"/>
              </a:rPr>
              <a:t>karakter</a:t>
            </a:r>
            <a:r>
              <a:rPr lang="en-US" sz="1300" dirty="0">
                <a:latin typeface="MS Gothic"/>
                <a:ea typeface="+mn-lt"/>
                <a:cs typeface="+mn-lt"/>
              </a:rPr>
              <a:t> is en </a:t>
            </a:r>
            <a:r>
              <a:rPr lang="en-US" sz="1300" dirty="0" err="1">
                <a:latin typeface="MS Gothic"/>
                <a:ea typeface="+mn-lt"/>
                <a:cs typeface="+mn-lt"/>
              </a:rPr>
              <a:t>leren</a:t>
            </a:r>
            <a:r>
              <a:rPr lang="en-US" sz="1300" dirty="0">
                <a:latin typeface="MS Gothic"/>
                <a:ea typeface="+mn-lt"/>
                <a:cs typeface="+mn-lt"/>
              </a:rPr>
              <a:t> met </a:t>
            </a:r>
            <a:r>
              <a:rPr lang="en-US" sz="1300" dirty="0" err="1">
                <a:latin typeface="MS Gothic"/>
                <a:ea typeface="+mn-lt"/>
                <a:cs typeface="+mn-lt"/>
              </a:rPr>
              <a:t>argumenten</a:t>
            </a:r>
            <a:r>
              <a:rPr lang="en-US" sz="1300" dirty="0">
                <a:latin typeface="MS Gothic"/>
                <a:ea typeface="+mn-lt"/>
                <a:cs typeface="+mn-lt"/>
              </a:rPr>
              <a:t> te </a:t>
            </a:r>
            <a:r>
              <a:rPr lang="en-US" sz="1300" dirty="0" err="1">
                <a:latin typeface="MS Gothic"/>
                <a:ea typeface="+mn-lt"/>
                <a:cs typeface="+mn-lt"/>
              </a:rPr>
              <a:t>reageren</a:t>
            </a:r>
            <a:r>
              <a:rPr lang="en-US" sz="1300" dirty="0">
                <a:latin typeface="MS Gothic"/>
                <a:ea typeface="+mn-lt"/>
                <a:cs typeface="+mn-lt"/>
              </a:rPr>
              <a:t>.</a:t>
            </a:r>
            <a:endParaRPr lang="en-US" sz="1300" dirty="0">
              <a:latin typeface="MS Gothic"/>
              <a:ea typeface="MS Gothic"/>
              <a:cs typeface="Calibri"/>
            </a:endParaRPr>
          </a:p>
          <a:p>
            <a:pPr marL="0" indent="0">
              <a:buNone/>
            </a:pPr>
            <a:r>
              <a:rPr lang="en-US" sz="1300" b="1" dirty="0" err="1">
                <a:latin typeface="MS Gothic"/>
                <a:ea typeface="+mn-lt"/>
                <a:cs typeface="+mn-lt"/>
              </a:rPr>
              <a:t>Kerndoel</a:t>
            </a:r>
            <a:r>
              <a:rPr lang="en-US" sz="1300" b="1" dirty="0">
                <a:latin typeface="MS Gothic"/>
                <a:ea typeface="+mn-lt"/>
                <a:cs typeface="+mn-lt"/>
              </a:rPr>
              <a:t> 12 - </a:t>
            </a:r>
            <a:r>
              <a:rPr lang="en-US" sz="1300" dirty="0">
                <a:latin typeface="MS Gothic"/>
                <a:ea typeface="+mn-lt"/>
                <a:cs typeface="+mn-lt"/>
              </a:rPr>
              <a:t>De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verwerven</a:t>
            </a:r>
            <a:r>
              <a:rPr lang="en-US" sz="1300" dirty="0">
                <a:latin typeface="MS Gothic"/>
                <a:ea typeface="+mn-lt"/>
                <a:cs typeface="+mn-lt"/>
              </a:rPr>
              <a:t> </a:t>
            </a:r>
            <a:r>
              <a:rPr lang="en-US" sz="1300" dirty="0" err="1">
                <a:latin typeface="MS Gothic"/>
                <a:ea typeface="+mn-lt"/>
                <a:cs typeface="+mn-lt"/>
              </a:rPr>
              <a:t>een</a:t>
            </a:r>
            <a:r>
              <a:rPr lang="en-US" sz="1300" dirty="0">
                <a:latin typeface="MS Gothic"/>
                <a:ea typeface="+mn-lt"/>
                <a:cs typeface="+mn-lt"/>
              </a:rPr>
              <a:t> adequate </a:t>
            </a:r>
            <a:r>
              <a:rPr lang="en-US" sz="1300" dirty="0" err="1">
                <a:latin typeface="MS Gothic"/>
                <a:ea typeface="+mn-lt"/>
                <a:cs typeface="+mn-lt"/>
              </a:rPr>
              <a:t>woordenschat</a:t>
            </a:r>
            <a:r>
              <a:rPr lang="en-US" sz="1300" dirty="0">
                <a:latin typeface="MS Gothic"/>
                <a:ea typeface="+mn-lt"/>
                <a:cs typeface="+mn-lt"/>
              </a:rPr>
              <a:t> en </a:t>
            </a:r>
            <a:r>
              <a:rPr lang="en-US" sz="1300" dirty="0" err="1">
                <a:latin typeface="MS Gothic"/>
                <a:ea typeface="+mn-lt"/>
                <a:cs typeface="+mn-lt"/>
              </a:rPr>
              <a:t>strategieën</a:t>
            </a:r>
            <a:r>
              <a:rPr lang="en-US" sz="1300" dirty="0">
                <a:latin typeface="MS Gothic"/>
                <a:ea typeface="+mn-lt"/>
                <a:cs typeface="+mn-lt"/>
              </a:rPr>
              <a:t> </a:t>
            </a:r>
            <a:r>
              <a:rPr lang="en-US" sz="1300" dirty="0" err="1">
                <a:latin typeface="MS Gothic"/>
                <a:ea typeface="+mn-lt"/>
                <a:cs typeface="+mn-lt"/>
              </a:rPr>
              <a:t>voor</a:t>
            </a:r>
            <a:r>
              <a:rPr lang="en-US" sz="1300" dirty="0">
                <a:latin typeface="MS Gothic"/>
                <a:ea typeface="+mn-lt"/>
                <a:cs typeface="+mn-lt"/>
              </a:rPr>
              <a:t> het </a:t>
            </a:r>
            <a:r>
              <a:rPr lang="en-US" sz="1300" dirty="0" err="1">
                <a:latin typeface="MS Gothic"/>
                <a:ea typeface="+mn-lt"/>
                <a:cs typeface="+mn-lt"/>
              </a:rPr>
              <a:t>begrijpen</a:t>
            </a:r>
            <a:r>
              <a:rPr lang="en-US" sz="1300" dirty="0">
                <a:latin typeface="MS Gothic"/>
                <a:ea typeface="+mn-lt"/>
                <a:cs typeface="+mn-lt"/>
              </a:rPr>
              <a:t> van </a:t>
            </a:r>
            <a:r>
              <a:rPr lang="en-US" sz="1300" dirty="0" err="1">
                <a:latin typeface="MS Gothic"/>
                <a:ea typeface="+mn-lt"/>
                <a:cs typeface="+mn-lt"/>
              </a:rPr>
              <a:t>voor</a:t>
            </a:r>
            <a:r>
              <a:rPr lang="en-US" sz="1300" dirty="0">
                <a:latin typeface="MS Gothic"/>
                <a:ea typeface="+mn-lt"/>
                <a:cs typeface="+mn-lt"/>
              </a:rPr>
              <a:t> hen </a:t>
            </a:r>
            <a:r>
              <a:rPr lang="en-US" sz="1300" dirty="0" err="1">
                <a:latin typeface="MS Gothic"/>
                <a:ea typeface="+mn-lt"/>
                <a:cs typeface="+mn-lt"/>
              </a:rPr>
              <a:t>onbekende</a:t>
            </a:r>
            <a:r>
              <a:rPr lang="en-US" sz="1300" dirty="0">
                <a:latin typeface="MS Gothic"/>
                <a:ea typeface="+mn-lt"/>
                <a:cs typeface="+mn-lt"/>
              </a:rPr>
              <a:t> </a:t>
            </a:r>
            <a:r>
              <a:rPr lang="en-US" sz="1300" dirty="0" err="1">
                <a:latin typeface="MS Gothic"/>
                <a:ea typeface="+mn-lt"/>
                <a:cs typeface="+mn-lt"/>
              </a:rPr>
              <a:t>woorden</a:t>
            </a:r>
            <a:r>
              <a:rPr lang="en-US" sz="1300" dirty="0">
                <a:latin typeface="MS Gothic"/>
                <a:ea typeface="+mn-lt"/>
                <a:cs typeface="+mn-lt"/>
              </a:rPr>
              <a:t>. Onder '</a:t>
            </a:r>
            <a:r>
              <a:rPr lang="en-US" sz="1300" dirty="0" err="1">
                <a:latin typeface="MS Gothic"/>
                <a:ea typeface="+mn-lt"/>
                <a:cs typeface="+mn-lt"/>
              </a:rPr>
              <a:t>woordenschat</a:t>
            </a:r>
            <a:r>
              <a:rPr lang="en-US" sz="1300" dirty="0">
                <a:latin typeface="MS Gothic"/>
                <a:ea typeface="+mn-lt"/>
                <a:cs typeface="+mn-lt"/>
              </a:rPr>
              <a:t>' </a:t>
            </a:r>
            <a:r>
              <a:rPr lang="en-US" sz="1300" dirty="0" err="1">
                <a:latin typeface="MS Gothic"/>
                <a:ea typeface="+mn-lt"/>
                <a:cs typeface="+mn-lt"/>
              </a:rPr>
              <a:t>vallen</a:t>
            </a:r>
            <a:r>
              <a:rPr lang="en-US" sz="1300" dirty="0">
                <a:latin typeface="MS Gothic"/>
                <a:ea typeface="+mn-lt"/>
                <a:cs typeface="+mn-lt"/>
              </a:rPr>
              <a:t> </a:t>
            </a:r>
            <a:r>
              <a:rPr lang="en-US" sz="1300" dirty="0" err="1">
                <a:latin typeface="MS Gothic"/>
                <a:ea typeface="+mn-lt"/>
                <a:cs typeface="+mn-lt"/>
              </a:rPr>
              <a:t>ook</a:t>
            </a:r>
            <a:r>
              <a:rPr lang="en-US" sz="1300" dirty="0">
                <a:latin typeface="MS Gothic"/>
                <a:ea typeface="+mn-lt"/>
                <a:cs typeface="+mn-lt"/>
              </a:rPr>
              <a:t> </a:t>
            </a:r>
            <a:r>
              <a:rPr lang="en-US" sz="1300" dirty="0" err="1">
                <a:latin typeface="MS Gothic"/>
                <a:ea typeface="+mn-lt"/>
                <a:cs typeface="+mn-lt"/>
              </a:rPr>
              <a:t>begrippen</a:t>
            </a:r>
            <a:r>
              <a:rPr lang="en-US" sz="1300" dirty="0">
                <a:latin typeface="MS Gothic"/>
                <a:ea typeface="+mn-lt"/>
                <a:cs typeface="+mn-lt"/>
              </a:rPr>
              <a:t> die het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mogelijk</a:t>
            </a:r>
            <a:r>
              <a:rPr lang="en-US" sz="1300" dirty="0">
                <a:latin typeface="MS Gothic"/>
                <a:ea typeface="+mn-lt"/>
                <a:cs typeface="+mn-lt"/>
              </a:rPr>
              <a:t> </a:t>
            </a:r>
            <a:r>
              <a:rPr lang="en-US" sz="1300" dirty="0" err="1">
                <a:latin typeface="MS Gothic"/>
                <a:ea typeface="+mn-lt"/>
                <a:cs typeface="+mn-lt"/>
              </a:rPr>
              <a:t>maken</a:t>
            </a:r>
            <a:r>
              <a:rPr lang="en-US" sz="1300" dirty="0">
                <a:latin typeface="MS Gothic"/>
                <a:ea typeface="+mn-lt"/>
                <a:cs typeface="+mn-lt"/>
              </a:rPr>
              <a:t> over taal te </a:t>
            </a:r>
            <a:r>
              <a:rPr lang="en-US" sz="1300" dirty="0" err="1">
                <a:latin typeface="MS Gothic"/>
                <a:ea typeface="+mn-lt"/>
                <a:cs typeface="+mn-lt"/>
              </a:rPr>
              <a:t>denken</a:t>
            </a:r>
            <a:r>
              <a:rPr lang="en-US" sz="1300" dirty="0">
                <a:latin typeface="MS Gothic"/>
                <a:ea typeface="+mn-lt"/>
                <a:cs typeface="+mn-lt"/>
              </a:rPr>
              <a:t> en te </a:t>
            </a:r>
            <a:r>
              <a:rPr lang="en-US" sz="1300" dirty="0" err="1">
                <a:latin typeface="MS Gothic"/>
                <a:ea typeface="+mn-lt"/>
                <a:cs typeface="+mn-lt"/>
              </a:rPr>
              <a:t>spreken</a:t>
            </a:r>
            <a:endParaRPr lang="en-US" sz="1300" dirty="0">
              <a:latin typeface="MS Gothic"/>
              <a:ea typeface="MS Gothic"/>
              <a:cs typeface="Calibri" panose="020F0502020204030204"/>
            </a:endParaRPr>
          </a:p>
          <a:p>
            <a:pPr marL="0" indent="0">
              <a:buNone/>
            </a:pPr>
            <a:r>
              <a:rPr lang="en-US" sz="1300" b="1" dirty="0" err="1">
                <a:latin typeface="MS Gothic"/>
                <a:ea typeface="+mn-lt"/>
                <a:cs typeface="+mn-lt"/>
              </a:rPr>
              <a:t>Kerndoel</a:t>
            </a:r>
            <a:r>
              <a:rPr lang="en-US" sz="1300" b="1" dirty="0">
                <a:latin typeface="MS Gothic"/>
                <a:ea typeface="+mn-lt"/>
                <a:cs typeface="+mn-lt"/>
              </a:rPr>
              <a:t> 36 - </a:t>
            </a:r>
            <a:r>
              <a:rPr lang="nl-NL" sz="1300" dirty="0">
                <a:latin typeface="MS Gothic"/>
                <a:ea typeface="+mn-lt"/>
                <a:cs typeface="+mn-lt"/>
              </a:rPr>
              <a:t>De leerlingen leren hoofdzaken van de Nederlandse en Europese staatsinrichting en de rol van de burger.</a:t>
            </a:r>
            <a:endParaRPr lang="en-US" sz="1300" dirty="0">
              <a:latin typeface="MS Gothic"/>
              <a:ea typeface="+mn-lt"/>
              <a:cs typeface="+mn-lt"/>
            </a:endParaRPr>
          </a:p>
          <a:p>
            <a:pPr marL="0" indent="0">
              <a:buNone/>
            </a:pPr>
            <a:r>
              <a:rPr lang="en-US" sz="1300" b="1" dirty="0" err="1">
                <a:latin typeface="MS Gothic"/>
                <a:ea typeface="+mn-lt"/>
                <a:cs typeface="+mn-lt"/>
              </a:rPr>
              <a:t>Kerndoel</a:t>
            </a:r>
            <a:r>
              <a:rPr lang="en-US" sz="1300" b="1" dirty="0">
                <a:latin typeface="MS Gothic"/>
                <a:ea typeface="+mn-lt"/>
                <a:cs typeface="+mn-lt"/>
              </a:rPr>
              <a:t> 37 - </a:t>
            </a:r>
            <a:r>
              <a:rPr lang="en-US" sz="1300" dirty="0">
                <a:latin typeface="MS Gothic"/>
                <a:ea typeface="+mn-lt"/>
                <a:cs typeface="+mn-lt"/>
              </a:rPr>
              <a:t>De </a:t>
            </a:r>
            <a:r>
              <a:rPr lang="en-US" sz="1300" dirty="0" err="1">
                <a:latin typeface="MS Gothic"/>
                <a:ea typeface="+mn-lt"/>
                <a:cs typeface="+mn-lt"/>
              </a:rPr>
              <a:t>leerlingen</a:t>
            </a:r>
            <a:r>
              <a:rPr lang="en-US" sz="1300" dirty="0">
                <a:latin typeface="MS Gothic"/>
                <a:ea typeface="+mn-lt"/>
                <a:cs typeface="+mn-lt"/>
              </a:rPr>
              <a:t> </a:t>
            </a:r>
            <a:r>
              <a:rPr lang="en-US" sz="1300" dirty="0" err="1">
                <a:latin typeface="MS Gothic"/>
                <a:ea typeface="+mn-lt"/>
                <a:cs typeface="+mn-lt"/>
              </a:rPr>
              <a:t>leren</a:t>
            </a:r>
            <a:r>
              <a:rPr lang="en-US" sz="1300" dirty="0">
                <a:latin typeface="MS Gothic"/>
                <a:ea typeface="+mn-lt"/>
                <a:cs typeface="+mn-lt"/>
              </a:rPr>
              <a:t> </a:t>
            </a:r>
            <a:r>
              <a:rPr lang="en-US" sz="1300" dirty="0" err="1">
                <a:latin typeface="MS Gothic"/>
                <a:ea typeface="+mn-lt"/>
                <a:cs typeface="+mn-lt"/>
              </a:rPr>
              <a:t>zich</a:t>
            </a:r>
            <a:r>
              <a:rPr lang="en-US" sz="1300" dirty="0">
                <a:latin typeface="MS Gothic"/>
                <a:ea typeface="+mn-lt"/>
                <a:cs typeface="+mn-lt"/>
              </a:rPr>
              <a:t> te </a:t>
            </a:r>
            <a:r>
              <a:rPr lang="en-US" sz="1300" dirty="0" err="1">
                <a:latin typeface="MS Gothic"/>
                <a:ea typeface="+mn-lt"/>
                <a:cs typeface="+mn-lt"/>
              </a:rPr>
              <a:t>gedragen</a:t>
            </a:r>
            <a:r>
              <a:rPr lang="en-US" sz="1300" dirty="0">
                <a:latin typeface="MS Gothic"/>
                <a:ea typeface="+mn-lt"/>
                <a:cs typeface="+mn-lt"/>
              </a:rPr>
              <a:t> </a:t>
            </a:r>
            <a:r>
              <a:rPr lang="en-US" sz="1300" dirty="0" err="1">
                <a:latin typeface="MS Gothic"/>
                <a:ea typeface="+mn-lt"/>
                <a:cs typeface="+mn-lt"/>
              </a:rPr>
              <a:t>vanuit</a:t>
            </a:r>
            <a:r>
              <a:rPr lang="en-US" sz="1300" dirty="0">
                <a:latin typeface="MS Gothic"/>
                <a:ea typeface="+mn-lt"/>
                <a:cs typeface="+mn-lt"/>
              </a:rPr>
              <a:t> respect </a:t>
            </a:r>
            <a:r>
              <a:rPr lang="en-US" sz="1300" dirty="0" err="1">
                <a:latin typeface="MS Gothic"/>
                <a:ea typeface="+mn-lt"/>
                <a:cs typeface="+mn-lt"/>
              </a:rPr>
              <a:t>voor</a:t>
            </a:r>
            <a:r>
              <a:rPr lang="en-US" sz="1300" dirty="0">
                <a:latin typeface="MS Gothic"/>
                <a:ea typeface="+mn-lt"/>
                <a:cs typeface="+mn-lt"/>
              </a:rPr>
              <a:t> </a:t>
            </a:r>
            <a:r>
              <a:rPr lang="en-US" sz="1300" dirty="0" err="1">
                <a:latin typeface="MS Gothic"/>
                <a:ea typeface="+mn-lt"/>
                <a:cs typeface="+mn-lt"/>
              </a:rPr>
              <a:t>algemeen</a:t>
            </a:r>
            <a:r>
              <a:rPr lang="en-US" sz="1300" dirty="0">
                <a:latin typeface="MS Gothic"/>
                <a:ea typeface="+mn-lt"/>
                <a:cs typeface="+mn-lt"/>
              </a:rPr>
              <a:t> </a:t>
            </a:r>
            <a:r>
              <a:rPr lang="en-US" sz="1300" dirty="0" err="1">
                <a:latin typeface="MS Gothic"/>
                <a:ea typeface="+mn-lt"/>
                <a:cs typeface="+mn-lt"/>
              </a:rPr>
              <a:t>aanvaarde</a:t>
            </a:r>
            <a:r>
              <a:rPr lang="en-US" sz="1300" dirty="0">
                <a:latin typeface="MS Gothic"/>
                <a:ea typeface="+mn-lt"/>
                <a:cs typeface="+mn-lt"/>
              </a:rPr>
              <a:t> </a:t>
            </a:r>
            <a:r>
              <a:rPr lang="en-US" sz="1300" dirty="0" err="1">
                <a:latin typeface="MS Gothic"/>
                <a:ea typeface="+mn-lt"/>
                <a:cs typeface="+mn-lt"/>
              </a:rPr>
              <a:t>waarden</a:t>
            </a:r>
            <a:r>
              <a:rPr lang="en-US" sz="1300" dirty="0">
                <a:latin typeface="MS Gothic"/>
                <a:ea typeface="+mn-lt"/>
                <a:cs typeface="+mn-lt"/>
              </a:rPr>
              <a:t> en </a:t>
            </a:r>
            <a:r>
              <a:rPr lang="en-US" sz="1300" dirty="0" err="1">
                <a:latin typeface="MS Gothic"/>
                <a:ea typeface="+mn-lt"/>
                <a:cs typeface="+mn-lt"/>
              </a:rPr>
              <a:t>normen</a:t>
            </a:r>
            <a:r>
              <a:rPr lang="en-US" sz="1300" dirty="0">
                <a:latin typeface="MS Gothic"/>
                <a:ea typeface="+mn-lt"/>
                <a:cs typeface="+mn-lt"/>
              </a:rPr>
              <a:t>.</a:t>
            </a:r>
          </a:p>
          <a:p>
            <a:pPr marL="0" indent="0">
              <a:buNone/>
            </a:pPr>
            <a:endParaRPr lang="en-US" sz="1400" dirty="0">
              <a:latin typeface="MS Gothic"/>
              <a:ea typeface="+mn-lt"/>
              <a:cs typeface="+mn-lt"/>
            </a:endParaRPr>
          </a:p>
          <a:p>
            <a:pPr marL="0" indent="0">
              <a:buNone/>
            </a:pPr>
            <a:endParaRPr lang="en-US" sz="700" dirty="0">
              <a:cs typeface="Calibri"/>
            </a:endParaRPr>
          </a:p>
          <a:p>
            <a:pPr marL="0" indent="0">
              <a:buNone/>
            </a:pPr>
            <a:endParaRPr lang="en-US" sz="700" dirty="0">
              <a:cs typeface="Calibri"/>
            </a:endParaRPr>
          </a:p>
          <a:p>
            <a:pPr marL="0" indent="0">
              <a:buNone/>
            </a:pPr>
            <a:endParaRPr lang="en-US" sz="700" dirty="0">
              <a:cs typeface="Calibri"/>
            </a:endParaRPr>
          </a:p>
          <a:p>
            <a:pPr marL="0" indent="0">
              <a:buNone/>
            </a:pPr>
            <a:endParaRPr lang="en-US" sz="700" dirty="0">
              <a:cs typeface="Calibri"/>
            </a:endParaRPr>
          </a:p>
          <a:p>
            <a:pPr marL="0" indent="0">
              <a:buNone/>
            </a:pPr>
            <a:endParaRPr lang="en-US" sz="700" dirty="0">
              <a:cs typeface="Calibri"/>
            </a:endParaRPr>
          </a:p>
          <a:p>
            <a:pPr marL="0" indent="0">
              <a:buNone/>
            </a:pPr>
            <a:endParaRPr lang="en-US" sz="700" dirty="0">
              <a:cs typeface="Calibri"/>
            </a:endParaRPr>
          </a:p>
        </p:txBody>
      </p:sp>
    </p:spTree>
    <p:extLst>
      <p:ext uri="{BB962C8B-B14F-4D97-AF65-F5344CB8AC3E}">
        <p14:creationId xmlns:p14="http://schemas.microsoft.com/office/powerpoint/2010/main" val="2694441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A06A86-8D60-40E5-A6BF-EF8C93793A2E}"/>
              </a:ext>
            </a:extLst>
          </p:cNvPr>
          <p:cNvSpPr>
            <a:spLocks noGrp="1"/>
          </p:cNvSpPr>
          <p:nvPr>
            <p:ph idx="1"/>
          </p:nvPr>
        </p:nvSpPr>
        <p:spPr>
          <a:xfrm>
            <a:off x="616995" y="1168401"/>
            <a:ext cx="4559425" cy="4839518"/>
          </a:xfrm>
        </p:spPr>
        <p:txBody>
          <a:bodyPr vert="horz" lIns="91440" tIns="45720" rIns="91440" bIns="45720" rtlCol="0" anchor="ctr">
            <a:normAutofit/>
          </a:bodyPr>
          <a:lstStyle/>
          <a:p>
            <a:endParaRPr lang="en-US" sz="1400" dirty="0">
              <a:cs typeface="Calibri"/>
            </a:endParaRPr>
          </a:p>
          <a:p>
            <a:pPr marL="0" indent="0">
              <a:buNone/>
            </a:pPr>
            <a:r>
              <a:rPr lang="en-US" sz="1800" b="1" dirty="0" err="1">
                <a:ea typeface="+mn-lt"/>
                <a:cs typeface="+mn-lt"/>
              </a:rPr>
              <a:t>Lesdoelen</a:t>
            </a:r>
            <a:endParaRPr lang="en-US" sz="1800" b="1" dirty="0">
              <a:ea typeface="+mn-lt"/>
              <a:cs typeface="+mn-lt"/>
            </a:endParaRPr>
          </a:p>
          <a:p>
            <a:pPr marL="0" indent="0">
              <a:buNone/>
            </a:pPr>
            <a:endParaRPr lang="en-US" sz="1400" dirty="0">
              <a:latin typeface="MS Gothic"/>
              <a:ea typeface="+mn-lt"/>
              <a:cs typeface="+mn-lt"/>
            </a:endParaRPr>
          </a:p>
          <a:p>
            <a:pPr marL="0" indent="0">
              <a:buNone/>
            </a:pPr>
            <a:r>
              <a:rPr lang="en-US" sz="1400" dirty="0">
                <a:latin typeface="MS Gothic"/>
                <a:ea typeface="+mn-lt"/>
                <a:cs typeface="+mn-lt"/>
              </a:rPr>
              <a:t>Aan het </a:t>
            </a:r>
            <a:r>
              <a:rPr lang="en-US" sz="1400" dirty="0" err="1">
                <a:latin typeface="MS Gothic"/>
                <a:ea typeface="+mn-lt"/>
                <a:cs typeface="+mn-lt"/>
              </a:rPr>
              <a:t>einde</a:t>
            </a:r>
            <a:r>
              <a:rPr lang="en-US" sz="1400" dirty="0">
                <a:latin typeface="MS Gothic"/>
                <a:ea typeface="+mn-lt"/>
                <a:cs typeface="+mn-lt"/>
              </a:rPr>
              <a:t> van </a:t>
            </a:r>
            <a:r>
              <a:rPr lang="en-US" sz="1400" dirty="0" err="1">
                <a:latin typeface="MS Gothic"/>
                <a:ea typeface="+mn-lt"/>
                <a:cs typeface="+mn-lt"/>
              </a:rPr>
              <a:t>deze</a:t>
            </a:r>
            <a:r>
              <a:rPr lang="en-US" sz="1400" dirty="0">
                <a:latin typeface="MS Gothic"/>
                <a:ea typeface="+mn-lt"/>
                <a:cs typeface="+mn-lt"/>
              </a:rPr>
              <a:t> les: </a:t>
            </a:r>
          </a:p>
          <a:p>
            <a:endParaRPr lang="en-US" sz="1400" dirty="0">
              <a:latin typeface="MS Gothic"/>
              <a:ea typeface="+mn-lt"/>
              <a:cs typeface="+mn-lt"/>
            </a:endParaRPr>
          </a:p>
          <a:p>
            <a:r>
              <a:rPr lang="en-US" sz="1400" dirty="0" err="1">
                <a:latin typeface="MS Gothic"/>
                <a:ea typeface="+mn-lt"/>
                <a:cs typeface="+mn-lt"/>
              </a:rPr>
              <a:t>kan</a:t>
            </a:r>
            <a:r>
              <a:rPr lang="en-US" sz="1400" dirty="0">
                <a:latin typeface="MS Gothic"/>
                <a:ea typeface="+mn-lt"/>
                <a:cs typeface="+mn-lt"/>
              </a:rPr>
              <a:t>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aantal</a:t>
            </a:r>
            <a:r>
              <a:rPr lang="en-US" sz="1400" dirty="0">
                <a:latin typeface="MS Gothic"/>
                <a:ea typeface="+mn-lt"/>
                <a:cs typeface="+mn-lt"/>
              </a:rPr>
              <a:t> regels </a:t>
            </a:r>
            <a:r>
              <a:rPr lang="en-US" sz="1400" dirty="0" err="1">
                <a:latin typeface="MS Gothic"/>
                <a:ea typeface="+mn-lt"/>
                <a:cs typeface="+mn-lt"/>
              </a:rPr>
              <a:t>uit</a:t>
            </a:r>
            <a:r>
              <a:rPr lang="en-US" sz="1400" dirty="0">
                <a:latin typeface="MS Gothic"/>
                <a:ea typeface="+mn-lt"/>
                <a:cs typeface="+mn-lt"/>
              </a:rPr>
              <a:t> het </a:t>
            </a:r>
            <a:r>
              <a:rPr lang="en-US" sz="1400" dirty="0" err="1">
                <a:latin typeface="MS Gothic"/>
                <a:ea typeface="+mn-lt"/>
                <a:cs typeface="+mn-lt"/>
              </a:rPr>
              <a:t>nieuwe</a:t>
            </a:r>
            <a:r>
              <a:rPr lang="en-US" sz="1400" dirty="0">
                <a:latin typeface="MS Gothic"/>
                <a:ea typeface="+mn-lt"/>
                <a:cs typeface="+mn-lt"/>
              </a:rPr>
              <a:t> </a:t>
            </a:r>
            <a:br>
              <a:rPr lang="en-US" sz="1400" dirty="0">
                <a:latin typeface="MS Gothic"/>
                <a:ea typeface="+mn-lt"/>
                <a:cs typeface="+mn-lt"/>
              </a:rPr>
            </a:br>
            <a:r>
              <a:rPr lang="en-US" sz="1400" dirty="0" err="1">
                <a:latin typeface="MS Gothic"/>
                <a:ea typeface="+mn-lt"/>
                <a:cs typeface="+mn-lt"/>
              </a:rPr>
              <a:t>regeerakkoord</a:t>
            </a:r>
            <a:r>
              <a:rPr lang="en-US" sz="1400" dirty="0">
                <a:latin typeface="MS Gothic"/>
                <a:ea typeface="+mn-lt"/>
                <a:cs typeface="+mn-lt"/>
              </a:rPr>
              <a:t> </a:t>
            </a:r>
            <a:r>
              <a:rPr lang="en-US" sz="1400" dirty="0" err="1">
                <a:latin typeface="MS Gothic"/>
                <a:ea typeface="+mn-lt"/>
                <a:cs typeface="+mn-lt"/>
              </a:rPr>
              <a:t>noemen</a:t>
            </a:r>
            <a:r>
              <a:rPr lang="en-US" sz="1400" dirty="0">
                <a:latin typeface="MS Gothic"/>
                <a:ea typeface="+mn-lt"/>
                <a:cs typeface="+mn-lt"/>
              </a:rPr>
              <a:t>.</a:t>
            </a:r>
          </a:p>
          <a:p>
            <a:r>
              <a:rPr lang="en-US" sz="1400" dirty="0" err="1">
                <a:latin typeface="MS Gothic"/>
                <a:ea typeface="+mn-lt"/>
                <a:cs typeface="+mn-lt"/>
              </a:rPr>
              <a:t>weet</a:t>
            </a:r>
            <a:r>
              <a:rPr lang="en-US" sz="1400" dirty="0">
                <a:latin typeface="MS Gothic"/>
                <a:ea typeface="+mn-lt"/>
                <a:cs typeface="+mn-lt"/>
              </a:rPr>
              <a:t>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dat</a:t>
            </a:r>
            <a:r>
              <a:rPr lang="en-US" sz="1400" dirty="0">
                <a:latin typeface="MS Gothic"/>
                <a:ea typeface="+mn-lt"/>
                <a:cs typeface="+mn-lt"/>
              </a:rPr>
              <a:t>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recht</a:t>
            </a:r>
            <a:r>
              <a:rPr lang="en-US" sz="1400" dirty="0">
                <a:latin typeface="MS Gothic"/>
                <a:ea typeface="+mn-lt"/>
                <a:cs typeface="+mn-lt"/>
              </a:rPr>
              <a:t> </a:t>
            </a:r>
            <a:r>
              <a:rPr lang="en-US" sz="1400" dirty="0" err="1">
                <a:latin typeface="MS Gothic"/>
                <a:ea typeface="+mn-lt"/>
                <a:cs typeface="+mn-lt"/>
              </a:rPr>
              <a:t>heb</a:t>
            </a:r>
            <a:r>
              <a:rPr lang="en-US" sz="1400" dirty="0">
                <a:latin typeface="MS Gothic"/>
                <a:ea typeface="+mn-lt"/>
                <a:cs typeface="+mn-lt"/>
              </a:rPr>
              <a:t> op het </a:t>
            </a:r>
            <a:r>
              <a:rPr lang="en-US" sz="1400" dirty="0" err="1">
                <a:latin typeface="MS Gothic"/>
                <a:ea typeface="+mn-lt"/>
                <a:cs typeface="+mn-lt"/>
              </a:rPr>
              <a:t>geven</a:t>
            </a:r>
            <a:r>
              <a:rPr lang="en-US" sz="1400" dirty="0">
                <a:latin typeface="MS Gothic"/>
                <a:ea typeface="+mn-lt"/>
                <a:cs typeface="+mn-lt"/>
              </a:rPr>
              <a:t> van </a:t>
            </a:r>
            <a:r>
              <a:rPr lang="en-US" sz="1400" dirty="0" err="1">
                <a:latin typeface="MS Gothic"/>
                <a:ea typeface="+mn-lt"/>
                <a:cs typeface="+mn-lt"/>
              </a:rPr>
              <a:t>mijn</a:t>
            </a:r>
            <a:r>
              <a:rPr lang="en-US" sz="1400" dirty="0">
                <a:latin typeface="MS Gothic"/>
                <a:ea typeface="+mn-lt"/>
                <a:cs typeface="+mn-lt"/>
              </a:rPr>
              <a:t> </a:t>
            </a:r>
            <a:r>
              <a:rPr lang="en-US" sz="1400" dirty="0" err="1">
                <a:latin typeface="MS Gothic"/>
                <a:ea typeface="+mn-lt"/>
                <a:cs typeface="+mn-lt"/>
              </a:rPr>
              <a:t>mening</a:t>
            </a:r>
            <a:r>
              <a:rPr lang="en-US" sz="1400" dirty="0">
                <a:latin typeface="MS Gothic"/>
                <a:ea typeface="+mn-lt"/>
                <a:cs typeface="+mn-lt"/>
              </a:rPr>
              <a:t> over </a:t>
            </a:r>
            <a:r>
              <a:rPr lang="en-US" sz="1400" dirty="0" err="1">
                <a:latin typeface="MS Gothic"/>
                <a:ea typeface="+mn-lt"/>
                <a:cs typeface="+mn-lt"/>
              </a:rPr>
              <a:t>belangrijke</a:t>
            </a:r>
            <a:r>
              <a:rPr lang="en-US" sz="1400" dirty="0">
                <a:latin typeface="MS Gothic"/>
                <a:ea typeface="+mn-lt"/>
                <a:cs typeface="+mn-lt"/>
              </a:rPr>
              <a:t> </a:t>
            </a:r>
            <a:r>
              <a:rPr lang="en-US" sz="1400" dirty="0" err="1">
                <a:latin typeface="MS Gothic"/>
                <a:ea typeface="+mn-lt"/>
                <a:cs typeface="+mn-lt"/>
              </a:rPr>
              <a:t>beslissingen</a:t>
            </a:r>
            <a:r>
              <a:rPr lang="en-US" sz="1400" dirty="0">
                <a:latin typeface="MS Gothic"/>
                <a:ea typeface="+mn-lt"/>
                <a:cs typeface="+mn-lt"/>
              </a:rPr>
              <a:t>.</a:t>
            </a:r>
          </a:p>
          <a:p>
            <a:r>
              <a:rPr lang="en-US" sz="1400" dirty="0" err="1">
                <a:latin typeface="MS Gothic"/>
                <a:ea typeface="+mn-lt"/>
                <a:cs typeface="+mn-lt"/>
              </a:rPr>
              <a:t>kan</a:t>
            </a:r>
            <a:r>
              <a:rPr lang="en-US" sz="1400" dirty="0">
                <a:latin typeface="MS Gothic"/>
                <a:ea typeface="+mn-lt"/>
                <a:cs typeface="+mn-lt"/>
              </a:rPr>
              <a:t>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mijn</a:t>
            </a:r>
            <a:r>
              <a:rPr lang="en-US" sz="1400" dirty="0">
                <a:latin typeface="MS Gothic"/>
                <a:ea typeface="+mn-lt"/>
                <a:cs typeface="+mn-lt"/>
              </a:rPr>
              <a:t> </a:t>
            </a:r>
            <a:r>
              <a:rPr lang="en-US" sz="1400" dirty="0" err="1">
                <a:latin typeface="MS Gothic"/>
                <a:ea typeface="+mn-lt"/>
                <a:cs typeface="+mn-lt"/>
              </a:rPr>
              <a:t>mening</a:t>
            </a:r>
            <a:r>
              <a:rPr lang="en-US" sz="1400" dirty="0">
                <a:latin typeface="MS Gothic"/>
                <a:ea typeface="+mn-lt"/>
                <a:cs typeface="+mn-lt"/>
              </a:rPr>
              <a:t> over </a:t>
            </a:r>
            <a:r>
              <a:rPr lang="en-US" sz="1400" dirty="0" err="1">
                <a:latin typeface="MS Gothic"/>
                <a:ea typeface="+mn-lt"/>
                <a:cs typeface="+mn-lt"/>
              </a:rPr>
              <a:t>deze</a:t>
            </a:r>
            <a:r>
              <a:rPr lang="en-US" sz="1400" dirty="0">
                <a:latin typeface="MS Gothic"/>
                <a:ea typeface="+mn-lt"/>
                <a:cs typeface="+mn-lt"/>
              </a:rPr>
              <a:t> </a:t>
            </a:r>
            <a:r>
              <a:rPr lang="en-US" sz="1400" dirty="0" err="1">
                <a:latin typeface="MS Gothic"/>
                <a:ea typeface="+mn-lt"/>
                <a:cs typeface="+mn-lt"/>
              </a:rPr>
              <a:t>nieuwe</a:t>
            </a:r>
            <a:r>
              <a:rPr lang="en-US" sz="1400" dirty="0">
                <a:latin typeface="MS Gothic"/>
                <a:ea typeface="+mn-lt"/>
                <a:cs typeface="+mn-lt"/>
              </a:rPr>
              <a:t> regels </a:t>
            </a:r>
            <a:br>
              <a:rPr lang="en-US" sz="1400" dirty="0">
                <a:latin typeface="MS Gothic"/>
                <a:ea typeface="+mn-lt"/>
                <a:cs typeface="+mn-lt"/>
              </a:rPr>
            </a:br>
            <a:r>
              <a:rPr lang="en-US" sz="1400" dirty="0" err="1">
                <a:latin typeface="MS Gothic"/>
                <a:ea typeface="+mn-lt"/>
                <a:cs typeface="+mn-lt"/>
              </a:rPr>
              <a:t>geven</a:t>
            </a:r>
            <a:r>
              <a:rPr lang="en-US" sz="1400" dirty="0">
                <a:latin typeface="MS Gothic"/>
                <a:ea typeface="+mn-lt"/>
                <a:cs typeface="+mn-lt"/>
              </a:rPr>
              <a:t> in de </a:t>
            </a:r>
            <a:r>
              <a:rPr lang="en-US" sz="1400" dirty="0" err="1">
                <a:latin typeface="MS Gothic"/>
                <a:ea typeface="+mn-lt"/>
                <a:cs typeface="+mn-lt"/>
              </a:rPr>
              <a:t>vorm</a:t>
            </a:r>
            <a:r>
              <a:rPr lang="en-US" sz="1400" dirty="0">
                <a:latin typeface="MS Gothic"/>
                <a:ea typeface="+mn-lt"/>
                <a:cs typeface="+mn-lt"/>
              </a:rPr>
              <a:t> van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debat</a:t>
            </a:r>
            <a:r>
              <a:rPr lang="en-US" sz="1400" dirty="0">
                <a:latin typeface="MS Gothic"/>
                <a:ea typeface="+mn-lt"/>
                <a:cs typeface="+mn-lt"/>
              </a:rPr>
              <a:t>.</a:t>
            </a:r>
          </a:p>
          <a:p>
            <a:r>
              <a:rPr lang="en-US" sz="1400" dirty="0" err="1">
                <a:latin typeface="MS Gothic"/>
                <a:ea typeface="+mn-lt"/>
                <a:cs typeface="+mn-lt"/>
              </a:rPr>
              <a:t>kan</a:t>
            </a:r>
            <a:r>
              <a:rPr lang="en-US" sz="1400" dirty="0">
                <a:latin typeface="MS Gothic"/>
                <a:ea typeface="+mn-lt"/>
                <a:cs typeface="+mn-lt"/>
              </a:rPr>
              <a:t>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benoemen</a:t>
            </a:r>
            <a:r>
              <a:rPr lang="en-US" sz="1400" dirty="0">
                <a:latin typeface="MS Gothic"/>
                <a:ea typeface="+mn-lt"/>
                <a:cs typeface="+mn-lt"/>
              </a:rPr>
              <a:t> </a:t>
            </a:r>
            <a:r>
              <a:rPr lang="en-US" sz="1400" dirty="0" err="1">
                <a:latin typeface="MS Gothic"/>
                <a:ea typeface="+mn-lt"/>
                <a:cs typeface="+mn-lt"/>
              </a:rPr>
              <a:t>welke</a:t>
            </a:r>
            <a:r>
              <a:rPr lang="en-US" sz="1400" dirty="0">
                <a:latin typeface="MS Gothic"/>
                <a:ea typeface="+mn-lt"/>
                <a:cs typeface="+mn-lt"/>
              </a:rPr>
              <a:t> regels </a:t>
            </a:r>
            <a:r>
              <a:rPr lang="en-US" sz="1400" dirty="0" err="1">
                <a:latin typeface="MS Gothic"/>
                <a:ea typeface="+mn-lt"/>
                <a:cs typeface="+mn-lt"/>
              </a:rPr>
              <a:t>ik</a:t>
            </a:r>
            <a:r>
              <a:rPr lang="en-US" sz="1400" dirty="0">
                <a:latin typeface="MS Gothic"/>
                <a:ea typeface="+mn-lt"/>
                <a:cs typeface="+mn-lt"/>
              </a:rPr>
              <a:t> het </a:t>
            </a:r>
            <a:r>
              <a:rPr lang="en-US" sz="1400" dirty="0" err="1">
                <a:latin typeface="MS Gothic"/>
                <a:ea typeface="+mn-lt"/>
                <a:cs typeface="+mn-lt"/>
              </a:rPr>
              <a:t>belangrijkste</a:t>
            </a:r>
            <a:r>
              <a:rPr lang="en-US" sz="1400" dirty="0">
                <a:latin typeface="MS Gothic"/>
                <a:ea typeface="+mn-lt"/>
                <a:cs typeface="+mn-lt"/>
              </a:rPr>
              <a:t> </a:t>
            </a:r>
            <a:r>
              <a:rPr lang="en-US" sz="1400" dirty="0" err="1">
                <a:latin typeface="MS Gothic"/>
                <a:ea typeface="+mn-lt"/>
                <a:cs typeface="+mn-lt"/>
              </a:rPr>
              <a:t>vind</a:t>
            </a:r>
            <a:r>
              <a:rPr lang="en-US" sz="1400" dirty="0">
                <a:latin typeface="MS Gothic"/>
                <a:ea typeface="+mn-lt"/>
                <a:cs typeface="+mn-lt"/>
              </a:rPr>
              <a:t>.</a:t>
            </a:r>
          </a:p>
          <a:p>
            <a:r>
              <a:rPr lang="en-US" sz="1400" dirty="0">
                <a:latin typeface="MS Gothic"/>
                <a:ea typeface="+mn-lt"/>
                <a:cs typeface="+mn-lt"/>
              </a:rPr>
              <a:t>ken </a:t>
            </a:r>
            <a:r>
              <a:rPr lang="en-US" sz="1400" dirty="0" err="1">
                <a:latin typeface="MS Gothic"/>
                <a:ea typeface="+mn-lt"/>
                <a:cs typeface="+mn-lt"/>
              </a:rPr>
              <a:t>ik</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aantal</a:t>
            </a:r>
            <a:r>
              <a:rPr lang="en-US" sz="1400" dirty="0">
                <a:latin typeface="MS Gothic"/>
                <a:ea typeface="+mn-lt"/>
                <a:cs typeface="+mn-lt"/>
              </a:rPr>
              <a:t> </a:t>
            </a:r>
            <a:r>
              <a:rPr lang="en-US" sz="1400" dirty="0" err="1">
                <a:latin typeface="MS Gothic"/>
                <a:ea typeface="+mn-lt"/>
                <a:cs typeface="+mn-lt"/>
              </a:rPr>
              <a:t>moeilijke</a:t>
            </a:r>
            <a:r>
              <a:rPr lang="en-US" sz="1400" dirty="0">
                <a:latin typeface="MS Gothic"/>
                <a:ea typeface="+mn-lt"/>
                <a:cs typeface="+mn-lt"/>
              </a:rPr>
              <a:t> </a:t>
            </a:r>
            <a:r>
              <a:rPr lang="en-US" sz="1400" dirty="0" err="1">
                <a:latin typeface="MS Gothic"/>
                <a:ea typeface="+mn-lt"/>
                <a:cs typeface="+mn-lt"/>
              </a:rPr>
              <a:t>woorden</a:t>
            </a:r>
            <a:r>
              <a:rPr lang="en-US" sz="1400" dirty="0">
                <a:latin typeface="MS Gothic"/>
                <a:ea typeface="+mn-lt"/>
                <a:cs typeface="+mn-lt"/>
              </a:rPr>
              <a:t> die met het </a:t>
            </a:r>
            <a:r>
              <a:rPr lang="en-US" sz="1400" dirty="0" err="1">
                <a:latin typeface="MS Gothic"/>
                <a:ea typeface="+mn-lt"/>
                <a:cs typeface="+mn-lt"/>
              </a:rPr>
              <a:t>regeerakkoord</a:t>
            </a:r>
            <a:r>
              <a:rPr lang="en-US" sz="1400" dirty="0">
                <a:latin typeface="MS Gothic"/>
                <a:ea typeface="+mn-lt"/>
                <a:cs typeface="+mn-lt"/>
              </a:rPr>
              <a:t> te </a:t>
            </a:r>
            <a:r>
              <a:rPr lang="en-US" sz="1400" dirty="0" err="1">
                <a:latin typeface="MS Gothic"/>
                <a:ea typeface="+mn-lt"/>
                <a:cs typeface="+mn-lt"/>
              </a:rPr>
              <a:t>maken</a:t>
            </a:r>
            <a:r>
              <a:rPr lang="en-US" sz="1400" dirty="0">
                <a:latin typeface="MS Gothic"/>
                <a:ea typeface="+mn-lt"/>
                <a:cs typeface="+mn-lt"/>
              </a:rPr>
              <a:t> </a:t>
            </a:r>
            <a:r>
              <a:rPr lang="en-US" sz="1400" dirty="0" err="1">
                <a:latin typeface="MS Gothic"/>
                <a:ea typeface="+mn-lt"/>
                <a:cs typeface="+mn-lt"/>
              </a:rPr>
              <a:t>hebben</a:t>
            </a:r>
            <a:r>
              <a:rPr lang="en-US" sz="1400" dirty="0">
                <a:latin typeface="MS Gothic"/>
                <a:ea typeface="+mn-lt"/>
                <a:cs typeface="+mn-lt"/>
              </a:rPr>
              <a:t>.</a:t>
            </a:r>
          </a:p>
          <a:p>
            <a:endParaRPr lang="en-US" sz="1400" dirty="0">
              <a:ea typeface="+mn-lt"/>
              <a:cs typeface="+mn-lt"/>
            </a:endParaRP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descr="A group of people holding signs&#10;&#10;Description automatically generated">
            <a:extLst>
              <a:ext uri="{FF2B5EF4-FFF2-40B4-BE49-F238E27FC236}">
                <a16:creationId xmlns:a16="http://schemas.microsoft.com/office/drawing/2014/main" id="{A17E278B-A4C6-4FE5-8280-83A96A7A20AC}"/>
              </a:ext>
            </a:extLst>
          </p:cNvPr>
          <p:cNvPicPr>
            <a:picLocks noChangeAspect="1"/>
          </p:cNvPicPr>
          <p:nvPr/>
        </p:nvPicPr>
        <p:blipFill rotWithShape="1">
          <a:blip r:embed="rId2"/>
          <a:srcRect l="16382" r="15018" b="1"/>
          <a:stretch/>
        </p:blipFill>
        <p:spPr>
          <a:xfrm>
            <a:off x="5977788" y="799352"/>
            <a:ext cx="5425410" cy="5259296"/>
          </a:xfrm>
          <a:prstGeom prst="rect">
            <a:avLst/>
          </a:prstGeom>
        </p:spPr>
      </p:pic>
    </p:spTree>
    <p:extLst>
      <p:ext uri="{BB962C8B-B14F-4D97-AF65-F5344CB8AC3E}">
        <p14:creationId xmlns:p14="http://schemas.microsoft.com/office/powerpoint/2010/main" val="76696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 name="Rectangle 1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C9777C-8BE3-4F77-BC76-1002E7C03D6D}"/>
              </a:ext>
            </a:extLst>
          </p:cNvPr>
          <p:cNvSpPr>
            <a:spLocks noGrp="1"/>
          </p:cNvSpPr>
          <p:nvPr>
            <p:ph idx="1"/>
          </p:nvPr>
        </p:nvSpPr>
        <p:spPr>
          <a:xfrm>
            <a:off x="260040" y="1755411"/>
            <a:ext cx="5422064" cy="4870980"/>
          </a:xfrm>
        </p:spPr>
        <p:txBody>
          <a:bodyPr vert="horz" lIns="91440" tIns="45720" rIns="91440" bIns="45720" rtlCol="0" anchor="ctr">
            <a:noAutofit/>
          </a:bodyPr>
          <a:lstStyle/>
          <a:p>
            <a:pPr marL="0" indent="0">
              <a:buNone/>
            </a:pPr>
            <a:endParaRPr lang="en-US" sz="1200" b="1" dirty="0">
              <a:latin typeface="MS Gothic"/>
              <a:ea typeface="MS Gothic"/>
              <a:cs typeface="Calibri" panose="020F0502020204030204"/>
            </a:endParaRPr>
          </a:p>
          <a:p>
            <a:pPr marL="0" indent="0">
              <a:buNone/>
            </a:pPr>
            <a:endParaRPr lang="en-US" sz="1400" dirty="0">
              <a:latin typeface="MS Gothic"/>
              <a:ea typeface="MS Gothic"/>
              <a:cs typeface="Calibri" panose="020F0502020204030204"/>
            </a:endParaRPr>
          </a:p>
          <a:p>
            <a:pPr marL="0" indent="0">
              <a:buNone/>
            </a:pPr>
            <a:r>
              <a:rPr lang="en-US" sz="1400" dirty="0" err="1">
                <a:latin typeface="MS Gothic"/>
                <a:ea typeface="MS Gothic"/>
                <a:cs typeface="Calibri" panose="020F0502020204030204"/>
              </a:rPr>
              <a:t>Vraag</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kinderen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wie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wel</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eens</a:t>
            </a:r>
            <a:r>
              <a:rPr lang="en-US" sz="1400" dirty="0">
                <a:latin typeface="MS Gothic"/>
                <a:ea typeface="MS Gothic"/>
                <a:cs typeface="Calibri" panose="020F0502020204030204"/>
              </a:rPr>
              <a:t> van het </a:t>
            </a:r>
            <a:r>
              <a:rPr lang="en-US" sz="1400" dirty="0" err="1">
                <a:latin typeface="MS Gothic"/>
                <a:ea typeface="MS Gothic"/>
                <a:cs typeface="Calibri" panose="020F0502020204030204"/>
              </a:rPr>
              <a:t>regeerakkoord</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gehoord</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heeft</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kiezen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van de twee </a:t>
            </a:r>
            <a:r>
              <a:rPr lang="en-US" sz="1400" dirty="0" err="1">
                <a:latin typeface="MS Gothic"/>
                <a:ea typeface="MS Gothic"/>
                <a:cs typeface="Calibri" panose="020F0502020204030204"/>
              </a:rPr>
              <a:t>antwoorden</a:t>
            </a:r>
            <a:r>
              <a:rPr lang="en-US" sz="1400" dirty="0">
                <a:latin typeface="MS Gothic"/>
                <a:ea typeface="MS Gothic"/>
                <a:cs typeface="Calibri" panose="020F0502020204030204"/>
              </a:rPr>
              <a:t>.</a:t>
            </a:r>
          </a:p>
          <a:p>
            <a:pPr marL="0" indent="0">
              <a:buNone/>
            </a:pPr>
            <a:r>
              <a:rPr lang="en-US" sz="1400" dirty="0" err="1">
                <a:latin typeface="MS Gothic"/>
                <a:ea typeface="MS Gothic"/>
                <a:cs typeface="Calibri" panose="020F0502020204030204"/>
              </a:rPr>
              <a:t>Weten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wat er </a:t>
            </a:r>
            <a:r>
              <a:rPr lang="en-US" sz="1400" dirty="0" err="1">
                <a:latin typeface="MS Gothic"/>
                <a:ea typeface="MS Gothic"/>
                <a:cs typeface="Calibri" panose="020F0502020204030204"/>
              </a:rPr>
              <a:t>zoal</a:t>
            </a:r>
            <a:r>
              <a:rPr lang="en-US" sz="1400" dirty="0">
                <a:latin typeface="MS Gothic"/>
                <a:ea typeface="MS Gothic"/>
                <a:cs typeface="Calibri" panose="020F0502020204030204"/>
              </a:rPr>
              <a:t> in </a:t>
            </a:r>
            <a:r>
              <a:rPr lang="en-US" sz="1400" dirty="0" err="1">
                <a:latin typeface="MS Gothic"/>
                <a:ea typeface="MS Gothic"/>
                <a:cs typeface="Calibri" panose="020F0502020204030204"/>
              </a:rPr>
              <a:t>staat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Weten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ook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dat</a:t>
            </a:r>
            <a:r>
              <a:rPr lang="en-US" sz="1400" dirty="0">
                <a:latin typeface="MS Gothic"/>
                <a:ea typeface="MS Gothic"/>
                <a:cs typeface="Calibri" panose="020F0502020204030204"/>
              </a:rPr>
              <a:t> er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regeerakkoord</a:t>
            </a:r>
            <a:r>
              <a:rPr lang="en-US" sz="1400" dirty="0">
                <a:latin typeface="MS Gothic"/>
                <a:ea typeface="MS Gothic"/>
                <a:cs typeface="Calibri" panose="020F0502020204030204"/>
              </a:rPr>
              <a:t> in </a:t>
            </a:r>
            <a:r>
              <a:rPr lang="en-US" sz="1400" dirty="0" err="1">
                <a:latin typeface="MS Gothic"/>
                <a:ea typeface="MS Gothic"/>
                <a:cs typeface="Calibri" panose="020F0502020204030204"/>
              </a:rPr>
              <a:t>makkelijke</a:t>
            </a:r>
            <a:r>
              <a:rPr lang="en-US" sz="1400" dirty="0">
                <a:latin typeface="MS Gothic"/>
                <a:ea typeface="MS Gothic"/>
                <a:cs typeface="Calibri" panose="020F0502020204030204"/>
              </a:rPr>
              <a:t> taal </a:t>
            </a:r>
            <a:r>
              <a:rPr lang="en-US" sz="1400" dirty="0" err="1">
                <a:latin typeface="MS Gothic"/>
                <a:ea typeface="MS Gothic"/>
                <a:cs typeface="Calibri" panose="020F0502020204030204"/>
              </a:rPr>
              <a:t>gemaakt</a:t>
            </a:r>
            <a:r>
              <a:rPr lang="en-US" sz="1400" dirty="0">
                <a:latin typeface="MS Gothic"/>
                <a:ea typeface="MS Gothic"/>
                <a:cs typeface="Calibri" panose="020F0502020204030204"/>
              </a:rPr>
              <a:t> is? Ze </a:t>
            </a:r>
            <a:r>
              <a:rPr lang="en-US" sz="1400" dirty="0" err="1">
                <a:latin typeface="MS Gothic"/>
                <a:ea typeface="MS Gothic"/>
                <a:cs typeface="Calibri" panose="020F0502020204030204"/>
              </a:rPr>
              <a:t>maken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woordveld</a:t>
            </a:r>
            <a:r>
              <a:rPr lang="en-US" sz="1400" dirty="0">
                <a:latin typeface="MS Gothic"/>
                <a:ea typeface="MS Gothic"/>
                <a:cs typeface="Calibri" panose="020F0502020204030204"/>
              </a:rPr>
              <a:t>.</a:t>
            </a:r>
          </a:p>
          <a:p>
            <a:pPr marL="0" indent="0">
              <a:buNone/>
            </a:pPr>
            <a:endParaRPr lang="en-US" sz="1400" dirty="0">
              <a:latin typeface="MS Gothic"/>
              <a:ea typeface="MS Gothic"/>
              <a:cs typeface="Calibri" panose="020F0502020204030204"/>
            </a:endParaRPr>
          </a:p>
          <a:p>
            <a:pPr marL="0" indent="0">
              <a:buNone/>
            </a:pPr>
            <a:endParaRPr lang="en-US" sz="1400" dirty="0">
              <a:latin typeface="MS Gothic"/>
              <a:ea typeface="MS Gothic"/>
              <a:cs typeface="Calibri" panose="020F0502020204030204"/>
            </a:endParaRPr>
          </a:p>
          <a:p>
            <a:pPr marL="0" indent="0">
              <a:buNone/>
            </a:pPr>
            <a:endParaRPr lang="en-US" sz="1400" dirty="0">
              <a:latin typeface="MS Gothic"/>
              <a:ea typeface="MS Gothic"/>
              <a:cs typeface="Calibri" panose="020F0502020204030204"/>
            </a:endParaRPr>
          </a:p>
          <a:p>
            <a:pPr marL="0" indent="0">
              <a:buNone/>
            </a:pPr>
            <a:endParaRPr lang="en-US" sz="1400" dirty="0">
              <a:latin typeface="MS Gothic"/>
              <a:ea typeface="MS Gothic"/>
              <a:cs typeface="Calibri" panose="020F0502020204030204"/>
            </a:endParaRPr>
          </a:p>
          <a:p>
            <a:pPr marL="0" indent="0">
              <a:buNone/>
            </a:pPr>
            <a:endParaRPr lang="en-US" sz="1000" dirty="0">
              <a:cs typeface="Calibri" panose="020F0502020204030204"/>
            </a:endParaRP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15C0D7F2-B9D7-4F04-B109-0CE38C5CDB33}"/>
              </a:ext>
            </a:extLst>
          </p:cNvPr>
          <p:cNvPicPr>
            <a:picLocks noChangeAspect="1"/>
          </p:cNvPicPr>
          <p:nvPr/>
        </p:nvPicPr>
        <p:blipFill rotWithShape="1">
          <a:blip r:embed="rId2"/>
          <a:srcRect l="15823" r="11965" b="-1"/>
          <a:stretch/>
        </p:blipFill>
        <p:spPr>
          <a:xfrm>
            <a:off x="5977788" y="799352"/>
            <a:ext cx="5425410" cy="5259296"/>
          </a:xfrm>
          <a:prstGeom prst="rect">
            <a:avLst/>
          </a:prstGeom>
        </p:spPr>
      </p:pic>
      <p:sp>
        <p:nvSpPr>
          <p:cNvPr id="4" name="TextBox 3">
            <a:extLst>
              <a:ext uri="{FF2B5EF4-FFF2-40B4-BE49-F238E27FC236}">
                <a16:creationId xmlns:a16="http://schemas.microsoft.com/office/drawing/2014/main" id="{4B2F6B8A-ECAB-4A18-9D0B-3BFA22E0B2E6}"/>
              </a:ext>
            </a:extLst>
          </p:cNvPr>
          <p:cNvSpPr txBox="1"/>
          <p:nvPr/>
        </p:nvSpPr>
        <p:spPr>
          <a:xfrm>
            <a:off x="669985" y="14894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MS Gothic"/>
                <a:cs typeface="Calibri"/>
              </a:rPr>
              <a:t>Activeren</a:t>
            </a:r>
            <a:r>
              <a:rPr lang="en-US" b="1" dirty="0">
                <a:ea typeface="MS Gothic"/>
                <a:cs typeface="Calibri"/>
              </a:rPr>
              <a:t> </a:t>
            </a:r>
            <a:r>
              <a:rPr lang="en-US" b="1" dirty="0" err="1">
                <a:ea typeface="MS Gothic"/>
                <a:cs typeface="Calibri"/>
              </a:rPr>
              <a:t>voorkennis</a:t>
            </a:r>
            <a:endParaRPr lang="en-US" b="1" dirty="0">
              <a:ea typeface="MS Gothic"/>
              <a:cs typeface="Calibri"/>
            </a:endParaRPr>
          </a:p>
        </p:txBody>
      </p:sp>
    </p:spTree>
    <p:extLst>
      <p:ext uri="{BB962C8B-B14F-4D97-AF65-F5344CB8AC3E}">
        <p14:creationId xmlns:p14="http://schemas.microsoft.com/office/powerpoint/2010/main" val="1815254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6">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377F56-F4B0-4EAF-837A-A88457D176F3}"/>
              </a:ext>
            </a:extLst>
          </p:cNvPr>
          <p:cNvSpPr>
            <a:spLocks noGrp="1"/>
          </p:cNvSpPr>
          <p:nvPr>
            <p:ph type="title"/>
          </p:nvPr>
        </p:nvSpPr>
        <p:spPr>
          <a:xfrm>
            <a:off x="7239014" y="525982"/>
            <a:ext cx="4282983" cy="1200361"/>
          </a:xfrm>
        </p:spPr>
        <p:txBody>
          <a:bodyPr anchor="b">
            <a:normAutofit/>
          </a:bodyPr>
          <a:lstStyle/>
          <a:p>
            <a:r>
              <a:rPr lang="en-US" sz="3600" b="1" dirty="0">
                <a:cs typeface="Calibri Light"/>
              </a:rPr>
              <a:t>Extra info Save the children</a:t>
            </a:r>
            <a:endParaRPr lang="en-US" sz="3600" b="1" dirty="0"/>
          </a:p>
        </p:txBody>
      </p:sp>
      <p:sp>
        <p:nvSpPr>
          <p:cNvPr id="54" name="Rectangle 3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outdoor, child, young&#10;&#10;Description automatically generated">
            <a:extLst>
              <a:ext uri="{FF2B5EF4-FFF2-40B4-BE49-F238E27FC236}">
                <a16:creationId xmlns:a16="http://schemas.microsoft.com/office/drawing/2014/main" id="{03ECC9AC-5DAC-4935-8A86-E7C6170D34A0}"/>
              </a:ext>
            </a:extLst>
          </p:cNvPr>
          <p:cNvPicPr>
            <a:picLocks noChangeAspect="1"/>
          </p:cNvPicPr>
          <p:nvPr/>
        </p:nvPicPr>
        <p:blipFill rotWithShape="1">
          <a:blip r:embed="rId2"/>
          <a:srcRect l="4220" r="25222" b="2"/>
          <a:stretch/>
        </p:blipFill>
        <p:spPr>
          <a:xfrm>
            <a:off x="576244" y="650494"/>
            <a:ext cx="5628018" cy="5324142"/>
          </a:xfrm>
          <a:prstGeom prst="rect">
            <a:avLst/>
          </a:prstGeom>
        </p:spPr>
      </p:pic>
      <p:sp>
        <p:nvSpPr>
          <p:cNvPr id="56" name="Rectangle 4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D14B66-6D6B-4A5D-B7EE-BB3251076D32}"/>
              </a:ext>
            </a:extLst>
          </p:cNvPr>
          <p:cNvSpPr>
            <a:spLocks noGrp="1"/>
          </p:cNvSpPr>
          <p:nvPr>
            <p:ph idx="1"/>
          </p:nvPr>
        </p:nvSpPr>
        <p:spPr>
          <a:xfrm>
            <a:off x="7008974" y="1959215"/>
            <a:ext cx="5059361" cy="3698848"/>
          </a:xfrm>
        </p:spPr>
        <p:txBody>
          <a:bodyPr vert="horz" lIns="91440" tIns="45720" rIns="91440" bIns="45720" rtlCol="0" anchor="ctr">
            <a:noAutofit/>
          </a:bodyPr>
          <a:lstStyle/>
          <a:p>
            <a:pPr marL="0" indent="0">
              <a:buNone/>
            </a:pPr>
            <a:r>
              <a:rPr lang="en-US" sz="1400" dirty="0">
                <a:latin typeface="MS Gothic"/>
                <a:ea typeface="+mn-lt"/>
                <a:cs typeface="+mn-lt"/>
              </a:rPr>
              <a:t>Leg de </a:t>
            </a:r>
            <a:r>
              <a:rPr lang="en-US" sz="1400" dirty="0" err="1">
                <a:latin typeface="MS Gothic"/>
                <a:ea typeface="+mn-lt"/>
                <a:cs typeface="+mn-lt"/>
              </a:rPr>
              <a:t>kinderen</a:t>
            </a:r>
            <a:r>
              <a:rPr lang="en-US" sz="1400" dirty="0">
                <a:latin typeface="MS Gothic"/>
                <a:ea typeface="+mn-lt"/>
                <a:cs typeface="+mn-lt"/>
              </a:rPr>
              <a:t> </a:t>
            </a:r>
            <a:r>
              <a:rPr lang="en-US" sz="1400" dirty="0" err="1">
                <a:latin typeface="MS Gothic"/>
                <a:ea typeface="+mn-lt"/>
                <a:cs typeface="+mn-lt"/>
              </a:rPr>
              <a:t>uit</a:t>
            </a:r>
            <a:r>
              <a:rPr lang="en-US" sz="1400" dirty="0">
                <a:latin typeface="MS Gothic"/>
                <a:ea typeface="+mn-lt"/>
                <a:cs typeface="+mn-lt"/>
              </a:rPr>
              <a:t> </a:t>
            </a:r>
            <a:r>
              <a:rPr lang="en-US" sz="1400" dirty="0" err="1">
                <a:latin typeface="MS Gothic"/>
                <a:ea typeface="+mn-lt"/>
                <a:cs typeface="+mn-lt"/>
              </a:rPr>
              <a:t>dat</a:t>
            </a:r>
            <a:r>
              <a:rPr lang="en-US" sz="1400" dirty="0">
                <a:latin typeface="MS Gothic"/>
                <a:ea typeface="+mn-lt"/>
                <a:cs typeface="+mn-lt"/>
              </a:rPr>
              <a:t> Save the Children het </a:t>
            </a:r>
            <a:r>
              <a:rPr lang="en-US" sz="1400" dirty="0" err="1">
                <a:latin typeface="MS Gothic"/>
                <a:ea typeface="+mn-lt"/>
                <a:cs typeface="+mn-lt"/>
              </a:rPr>
              <a:t>regeerakkoord</a:t>
            </a:r>
            <a:r>
              <a:rPr lang="en-US" sz="1400" dirty="0">
                <a:latin typeface="MS Gothic"/>
                <a:ea typeface="+mn-lt"/>
                <a:cs typeface="+mn-lt"/>
              </a:rPr>
              <a:t> </a:t>
            </a:r>
            <a:r>
              <a:rPr lang="en-US" sz="1400" dirty="0" err="1">
                <a:latin typeface="MS Gothic"/>
                <a:ea typeface="+mn-lt"/>
                <a:cs typeface="+mn-lt"/>
              </a:rPr>
              <a:t>heeft</a:t>
            </a:r>
            <a:r>
              <a:rPr lang="en-US" sz="1400" dirty="0">
                <a:latin typeface="MS Gothic"/>
                <a:ea typeface="+mn-lt"/>
                <a:cs typeface="+mn-lt"/>
              </a:rPr>
              <a:t> </a:t>
            </a:r>
            <a:r>
              <a:rPr lang="en-US" sz="1400" dirty="0" err="1">
                <a:latin typeface="MS Gothic"/>
                <a:ea typeface="+mn-lt"/>
                <a:cs typeface="+mn-lt"/>
              </a:rPr>
              <a:t>vertaald</a:t>
            </a:r>
            <a:r>
              <a:rPr lang="en-US" sz="1400" dirty="0">
                <a:latin typeface="MS Gothic"/>
                <a:ea typeface="+mn-lt"/>
                <a:cs typeface="+mn-lt"/>
              </a:rPr>
              <a:t>. De </a:t>
            </a:r>
            <a:r>
              <a:rPr lang="en-US" sz="1400" dirty="0" err="1">
                <a:latin typeface="MS Gothic"/>
                <a:ea typeface="+mn-lt"/>
                <a:cs typeface="+mn-lt"/>
              </a:rPr>
              <a:t>tekst</a:t>
            </a:r>
            <a:r>
              <a:rPr lang="en-US" sz="1400" dirty="0">
                <a:latin typeface="MS Gothic"/>
                <a:ea typeface="+mn-lt"/>
                <a:cs typeface="+mn-lt"/>
              </a:rPr>
              <a:t> is nu </a:t>
            </a:r>
            <a:r>
              <a:rPr lang="en-US" sz="1400" dirty="0" err="1">
                <a:latin typeface="MS Gothic"/>
                <a:ea typeface="+mn-lt"/>
                <a:cs typeface="+mn-lt"/>
              </a:rPr>
              <a:t>zó</a:t>
            </a:r>
            <a:r>
              <a:rPr lang="en-US" sz="1400" dirty="0">
                <a:latin typeface="MS Gothic"/>
                <a:ea typeface="+mn-lt"/>
                <a:cs typeface="+mn-lt"/>
              </a:rPr>
              <a:t> </a:t>
            </a:r>
            <a:r>
              <a:rPr lang="en-US" sz="1400" dirty="0" err="1">
                <a:latin typeface="MS Gothic"/>
                <a:ea typeface="+mn-lt"/>
                <a:cs typeface="+mn-lt"/>
              </a:rPr>
              <a:t>geschreven</a:t>
            </a:r>
            <a:r>
              <a:rPr lang="en-US" sz="1400" dirty="0">
                <a:latin typeface="MS Gothic"/>
                <a:ea typeface="+mn-lt"/>
                <a:cs typeface="+mn-lt"/>
              </a:rPr>
              <a:t> </a:t>
            </a:r>
            <a:r>
              <a:rPr lang="en-US" sz="1400" dirty="0" err="1">
                <a:latin typeface="MS Gothic"/>
                <a:ea typeface="+mn-lt"/>
                <a:cs typeface="+mn-lt"/>
              </a:rPr>
              <a:t>dat</a:t>
            </a:r>
            <a:r>
              <a:rPr lang="en-US" sz="1400" dirty="0">
                <a:latin typeface="MS Gothic"/>
                <a:ea typeface="+mn-lt"/>
                <a:cs typeface="+mn-lt"/>
              </a:rPr>
              <a:t> het </a:t>
            </a:r>
            <a:r>
              <a:rPr lang="en-US" sz="1400" dirty="0" err="1">
                <a:latin typeface="MS Gothic"/>
                <a:ea typeface="+mn-lt"/>
                <a:cs typeface="+mn-lt"/>
              </a:rPr>
              <a:t>voor</a:t>
            </a:r>
            <a:r>
              <a:rPr lang="en-US" sz="1400" dirty="0">
                <a:latin typeface="MS Gothic"/>
                <a:ea typeface="+mn-lt"/>
                <a:cs typeface="+mn-lt"/>
              </a:rPr>
              <a:t> </a:t>
            </a:r>
            <a:r>
              <a:rPr lang="en-US" sz="1400" dirty="0" err="1">
                <a:latin typeface="MS Gothic"/>
                <a:ea typeface="+mn-lt"/>
                <a:cs typeface="+mn-lt"/>
              </a:rPr>
              <a:t>iedereen</a:t>
            </a:r>
            <a:r>
              <a:rPr lang="en-US" sz="1400" dirty="0">
                <a:latin typeface="MS Gothic"/>
                <a:ea typeface="+mn-lt"/>
                <a:cs typeface="+mn-lt"/>
              </a:rPr>
              <a:t> </a:t>
            </a:r>
            <a:r>
              <a:rPr lang="en-US" sz="1400" dirty="0" err="1">
                <a:latin typeface="MS Gothic"/>
                <a:ea typeface="+mn-lt"/>
                <a:cs typeface="+mn-lt"/>
              </a:rPr>
              <a:t>te</a:t>
            </a:r>
            <a:r>
              <a:rPr lang="en-US" sz="1400" dirty="0">
                <a:latin typeface="MS Gothic"/>
                <a:ea typeface="+mn-lt"/>
                <a:cs typeface="+mn-lt"/>
              </a:rPr>
              <a:t> </a:t>
            </a:r>
            <a:r>
              <a:rPr lang="en-US" sz="1400" dirty="0" err="1">
                <a:latin typeface="MS Gothic"/>
                <a:ea typeface="+mn-lt"/>
                <a:cs typeface="+mn-lt"/>
              </a:rPr>
              <a:t>begrijpen</a:t>
            </a:r>
            <a:r>
              <a:rPr lang="en-US" sz="1400" dirty="0">
                <a:latin typeface="MS Gothic"/>
                <a:ea typeface="+mn-lt"/>
                <a:cs typeface="+mn-lt"/>
              </a:rPr>
              <a:t> is.</a:t>
            </a:r>
          </a:p>
          <a:p>
            <a:pPr marL="0" indent="0">
              <a:buNone/>
            </a:pPr>
            <a:r>
              <a:rPr lang="en-US" sz="1400" dirty="0" err="1">
                <a:latin typeface="MS Gothic"/>
                <a:ea typeface="+mn-lt"/>
                <a:cs typeface="+mn-lt"/>
              </a:rPr>
              <a:t>Geef</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korte</a:t>
            </a:r>
            <a:r>
              <a:rPr lang="en-US" sz="1400" dirty="0">
                <a:latin typeface="MS Gothic"/>
                <a:ea typeface="+mn-lt"/>
                <a:cs typeface="+mn-lt"/>
              </a:rPr>
              <a:t> </a:t>
            </a:r>
            <a:r>
              <a:rPr lang="en-US" sz="1400" dirty="0" err="1">
                <a:latin typeface="MS Gothic"/>
                <a:ea typeface="+mn-lt"/>
                <a:cs typeface="+mn-lt"/>
              </a:rPr>
              <a:t>uitleg</a:t>
            </a:r>
            <a:r>
              <a:rPr lang="en-US" sz="1400" dirty="0">
                <a:latin typeface="MS Gothic"/>
                <a:ea typeface="+mn-lt"/>
                <a:cs typeface="+mn-lt"/>
              </a:rPr>
              <a:t> </a:t>
            </a:r>
            <a:r>
              <a:rPr lang="en-US" sz="1400" dirty="0" err="1">
                <a:latin typeface="MS Gothic"/>
                <a:ea typeface="+mn-lt"/>
                <a:cs typeface="+mn-lt"/>
              </a:rPr>
              <a:t>waar</a:t>
            </a:r>
            <a:r>
              <a:rPr lang="en-US" sz="1400" dirty="0">
                <a:latin typeface="MS Gothic"/>
                <a:ea typeface="+mn-lt"/>
                <a:cs typeface="+mn-lt"/>
              </a:rPr>
              <a:t> Save the Children </a:t>
            </a:r>
            <a:r>
              <a:rPr lang="en-US" sz="1400" dirty="0" err="1">
                <a:latin typeface="MS Gothic"/>
                <a:ea typeface="+mn-lt"/>
                <a:cs typeface="+mn-lt"/>
              </a:rPr>
              <a:t>voor</a:t>
            </a:r>
            <a:r>
              <a:rPr lang="en-US" sz="1400" dirty="0">
                <a:latin typeface="MS Gothic"/>
                <a:ea typeface="+mn-lt"/>
                <a:cs typeface="+mn-lt"/>
              </a:rPr>
              <a:t> </a:t>
            </a:r>
            <a:r>
              <a:rPr lang="en-US" sz="1400" dirty="0" err="1">
                <a:latin typeface="MS Gothic"/>
                <a:ea typeface="+mn-lt"/>
                <a:cs typeface="+mn-lt"/>
              </a:rPr>
              <a:t>staat</a:t>
            </a:r>
            <a:r>
              <a:rPr lang="en-US" sz="1400" dirty="0">
                <a:latin typeface="MS Gothic"/>
                <a:ea typeface="+mn-lt"/>
                <a:cs typeface="+mn-lt"/>
              </a:rPr>
              <a:t>: </a:t>
            </a:r>
          </a:p>
          <a:p>
            <a:pPr marL="0" indent="0">
              <a:buNone/>
            </a:pPr>
            <a:r>
              <a:rPr lang="nl-NL" sz="1400" dirty="0">
                <a:latin typeface="MS Gothic" panose="020B0609070205080204" pitchFamily="49" charset="-128"/>
                <a:ea typeface="MS Gothic" panose="020B0609070205080204" pitchFamily="49" charset="-128"/>
              </a:rPr>
              <a:t>Save </a:t>
            </a:r>
            <a:r>
              <a:rPr lang="nl-NL" sz="1400" dirty="0" err="1">
                <a:latin typeface="MS Gothic" panose="020B0609070205080204" pitchFamily="49" charset="-128"/>
                <a:ea typeface="MS Gothic" panose="020B0609070205080204" pitchFamily="49" charset="-128"/>
              </a:rPr>
              <a:t>the</a:t>
            </a:r>
            <a:r>
              <a:rPr lang="nl-NL" sz="1400" dirty="0">
                <a:latin typeface="MS Gothic" panose="020B0609070205080204" pitchFamily="49" charset="-128"/>
                <a:ea typeface="MS Gothic" panose="020B0609070205080204" pitchFamily="49" charset="-128"/>
              </a:rPr>
              <a:t> </a:t>
            </a:r>
            <a:r>
              <a:rPr lang="nl-NL" sz="1400" dirty="0" err="1">
                <a:latin typeface="MS Gothic" panose="020B0609070205080204" pitchFamily="49" charset="-128"/>
                <a:ea typeface="MS Gothic" panose="020B0609070205080204" pitchFamily="49" charset="-128"/>
              </a:rPr>
              <a:t>Children</a:t>
            </a:r>
            <a:r>
              <a:rPr lang="nl-NL" sz="1400" dirty="0">
                <a:latin typeface="MS Gothic" panose="020B0609070205080204" pitchFamily="49" charset="-128"/>
                <a:ea typeface="MS Gothic" panose="020B0609070205080204" pitchFamily="49" charset="-128"/>
              </a:rPr>
              <a:t> is de grootste onafhankelijke kinderrechtenorganisatie ter wereld. De organisatie werkt in 120 landen over de hele wereld. Zij geven kinderen een gezonde start, de kans om te leren en bescherming tegen onrecht. Daarbij maakt het niet uit of je een jongen of een meisje bent. Waar je in gelooft, hoe je eruitziet en waar je vandaan komt. Ieder kind in nood verdient dezelfde hulp.</a:t>
            </a:r>
            <a:endParaRPr lang="en-US" sz="1400" dirty="0">
              <a:latin typeface="MS Gothic" panose="020B0609070205080204" pitchFamily="49" charset="-128"/>
              <a:ea typeface="MS Gothic" panose="020B0609070205080204" pitchFamily="49" charset="-128"/>
              <a:cs typeface="Calibri"/>
            </a:endParaRPr>
          </a:p>
        </p:txBody>
      </p:sp>
      <p:sp>
        <p:nvSpPr>
          <p:cNvPr id="57" name="Rectangle 4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861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1396447-AAB7-4797-9E32-362D40E501D1}"/>
              </a:ext>
            </a:extLst>
          </p:cNvPr>
          <p:cNvSpPr>
            <a:spLocks noGrp="1"/>
          </p:cNvSpPr>
          <p:nvPr>
            <p:ph idx="1"/>
          </p:nvPr>
        </p:nvSpPr>
        <p:spPr>
          <a:xfrm>
            <a:off x="592377" y="1032377"/>
            <a:ext cx="10589365" cy="6023455"/>
          </a:xfrm>
        </p:spPr>
        <p:txBody>
          <a:bodyPr vert="horz" lIns="91440" tIns="45720" rIns="91440" bIns="45720" rtlCol="0" anchor="ctr">
            <a:normAutofit/>
          </a:bodyPr>
          <a:lstStyle/>
          <a:p>
            <a:pPr marL="0" indent="0">
              <a:buNone/>
            </a:pPr>
            <a:endParaRPr lang="en-US" sz="1400" dirty="0">
              <a:latin typeface="MS Gothic"/>
              <a:ea typeface="MS Gothic"/>
              <a:cs typeface="Calibri" panose="020F0502020204030204"/>
            </a:endParaRPr>
          </a:p>
          <a:p>
            <a:pPr marL="0" indent="0">
              <a:buNone/>
            </a:pPr>
            <a:endParaRPr lang="en-US" sz="1400" b="1" dirty="0">
              <a:latin typeface="MS Gothic"/>
              <a:ea typeface="MS Gothic"/>
              <a:cs typeface="Calibri" panose="020F0502020204030204"/>
            </a:endParaRPr>
          </a:p>
          <a:p>
            <a:pPr marL="0" indent="0">
              <a:buNone/>
            </a:pPr>
            <a:endParaRPr lang="en-US" sz="1400" dirty="0">
              <a:latin typeface="MS Gothic"/>
              <a:ea typeface="MS Gothic"/>
              <a:cs typeface="Calibri" panose="020F0502020204030204"/>
            </a:endParaRPr>
          </a:p>
          <a:p>
            <a:pPr marL="0" indent="0">
              <a:buNone/>
            </a:pPr>
            <a:r>
              <a:rPr lang="en-US" sz="1400" dirty="0">
                <a:latin typeface="MS Gothic"/>
                <a:ea typeface="MS Gothic"/>
                <a:cs typeface="Calibri" panose="020F0502020204030204"/>
              </a:rPr>
              <a:t>Lees </a:t>
            </a:r>
            <a:r>
              <a:rPr lang="en-US" sz="1400" dirty="0" err="1">
                <a:latin typeface="MS Gothic"/>
                <a:ea typeface="MS Gothic"/>
                <a:cs typeface="Calibri" panose="020F0502020204030204"/>
              </a:rPr>
              <a:t>samen</a:t>
            </a:r>
            <a:r>
              <a:rPr lang="en-US" sz="1400" dirty="0">
                <a:latin typeface="MS Gothic"/>
                <a:ea typeface="MS Gothic"/>
                <a:cs typeface="Calibri" panose="020F0502020204030204"/>
              </a:rPr>
              <a:t> met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het </a:t>
            </a:r>
            <a:r>
              <a:rPr lang="en-US" sz="1400" dirty="0" err="1">
                <a:latin typeface="MS Gothic"/>
                <a:ea typeface="MS Gothic"/>
                <a:cs typeface="Calibri" panose="020F0502020204030204"/>
              </a:rPr>
              <a:t>regeerakkoord</a:t>
            </a:r>
            <a:r>
              <a:rPr lang="en-US" sz="1400" dirty="0">
                <a:latin typeface="MS Gothic"/>
                <a:ea typeface="MS Gothic"/>
                <a:cs typeface="Calibri" panose="020F0502020204030204"/>
              </a:rPr>
              <a:t> in </a:t>
            </a:r>
            <a:r>
              <a:rPr lang="en-US" sz="1400" dirty="0" err="1">
                <a:latin typeface="MS Gothic"/>
                <a:ea typeface="MS Gothic"/>
                <a:cs typeface="Calibri" panose="020F0502020204030204"/>
              </a:rPr>
              <a:t>kindertaal</a:t>
            </a:r>
            <a:r>
              <a:rPr lang="en-US" sz="1400" dirty="0">
                <a:latin typeface="MS Gothic"/>
                <a:ea typeface="MS Gothic"/>
                <a:cs typeface="Calibri" panose="020F0502020204030204"/>
              </a:rPr>
              <a:t> (of </a:t>
            </a:r>
            <a:r>
              <a:rPr lang="en-US" sz="1400" dirty="0" err="1">
                <a:latin typeface="MS Gothic"/>
                <a:ea typeface="MS Gothic"/>
                <a:cs typeface="Calibri" panose="020F0502020204030204"/>
              </a:rPr>
              <a:t>laat</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tijdens</a:t>
            </a:r>
            <a:r>
              <a:rPr lang="en-US" sz="1400" dirty="0">
                <a:latin typeface="MS Gothic"/>
                <a:ea typeface="MS Gothic"/>
                <a:cs typeface="Calibri" panose="020F0502020204030204"/>
              </a:rPr>
              <a:t> het </a:t>
            </a:r>
            <a:r>
              <a:rPr lang="en-US" sz="1400" dirty="0" err="1">
                <a:latin typeface="MS Gothic"/>
                <a:ea typeface="MS Gothic"/>
                <a:cs typeface="Calibri" panose="020F0502020204030204"/>
              </a:rPr>
              <a:t>stillezen</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krant</a:t>
            </a:r>
            <a:r>
              <a:rPr lang="en-US" sz="1400" dirty="0">
                <a:latin typeface="MS Gothic"/>
                <a:ea typeface="MS Gothic"/>
                <a:cs typeface="Calibri" panose="020F0502020204030204"/>
              </a:rPr>
              <a:t> al </a:t>
            </a:r>
            <a:r>
              <a:rPr lang="en-US" sz="1400" dirty="0" err="1">
                <a:latin typeface="MS Gothic"/>
                <a:ea typeface="MS Gothic"/>
                <a:cs typeface="Calibri" panose="020F0502020204030204"/>
              </a:rPr>
              <a:t>zelfstandig</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lezen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Controleer</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samen</a:t>
            </a:r>
            <a:r>
              <a:rPr lang="en-US" sz="1400" dirty="0">
                <a:latin typeface="MS Gothic"/>
                <a:ea typeface="MS Gothic"/>
                <a:cs typeface="Calibri" panose="020F0502020204030204"/>
              </a:rPr>
              <a:t> met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in </a:t>
            </a:r>
            <a:r>
              <a:rPr lang="en-US" sz="1400" dirty="0" err="1">
                <a:latin typeface="MS Gothic"/>
                <a:ea typeface="MS Gothic"/>
                <a:cs typeface="Calibri" panose="020F0502020204030204"/>
              </a:rPr>
              <a:t>hoeverre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zij</a:t>
            </a:r>
            <a:r>
              <a:rPr lang="en-US" sz="1400" dirty="0">
                <a:latin typeface="MS Gothic"/>
                <a:ea typeface="MS Gothic"/>
                <a:cs typeface="Calibri" panose="020F0502020204030204"/>
              </a:rPr>
              <a:t> het </a:t>
            </a:r>
            <a:r>
              <a:rPr lang="en-US" sz="1400" dirty="0" err="1">
                <a:latin typeface="MS Gothic"/>
                <a:ea typeface="MS Gothic"/>
                <a:cs typeface="Calibri" panose="020F0502020204030204"/>
              </a:rPr>
              <a:t>goed</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hebben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begrepen</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beantwoorden</a:t>
            </a:r>
            <a:r>
              <a:rPr lang="en-US" sz="1400" dirty="0">
                <a:latin typeface="MS Gothic"/>
                <a:ea typeface="MS Gothic"/>
                <a:cs typeface="Calibri" panose="020F0502020204030204"/>
              </a:rPr>
              <a:t> (via </a:t>
            </a:r>
            <a:r>
              <a:rPr lang="en-US" sz="1400" dirty="0" err="1">
                <a:latin typeface="MS Gothic"/>
                <a:ea typeface="MS Gothic"/>
                <a:cs typeface="Calibri" panose="020F0502020204030204"/>
              </a:rPr>
              <a:t>hun</a:t>
            </a:r>
            <a:r>
              <a:rPr lang="en-US" sz="1400" dirty="0">
                <a:latin typeface="MS Gothic"/>
                <a:ea typeface="MS Gothic"/>
                <a:cs typeface="Calibri" panose="020F0502020204030204"/>
              </a:rPr>
              <a:t> eigen device) de </a:t>
            </a:r>
            <a:r>
              <a:rPr lang="en-US" sz="1400" dirty="0" err="1">
                <a:latin typeface="MS Gothic"/>
                <a:ea typeface="MS Gothic"/>
                <a:cs typeface="Calibri" panose="020F0502020204030204"/>
              </a:rPr>
              <a:t>quizvragen</a:t>
            </a:r>
            <a:r>
              <a:rPr lang="en-US" sz="1400" dirty="0">
                <a:latin typeface="MS Gothic"/>
                <a:ea typeface="MS Gothic"/>
                <a:cs typeface="Calibri" panose="020F0502020204030204"/>
              </a:rPr>
              <a:t>.</a:t>
            </a:r>
          </a:p>
          <a:p>
            <a:pPr marL="0" indent="0">
              <a:buNone/>
            </a:pPr>
            <a:r>
              <a:rPr lang="en-US" sz="1400" dirty="0" err="1">
                <a:latin typeface="MS Gothic"/>
                <a:ea typeface="MS Gothic"/>
                <a:cs typeface="Calibri" panose="020F0502020204030204"/>
              </a:rPr>
              <a:t>Bespreek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van de </a:t>
            </a:r>
            <a:r>
              <a:rPr lang="en-US" sz="1400" dirty="0" err="1">
                <a:latin typeface="MS Gothic"/>
                <a:ea typeface="MS Gothic"/>
                <a:cs typeface="Calibri" panose="020F0502020204030204"/>
              </a:rPr>
              <a:t>afspraken</a:t>
            </a:r>
            <a:r>
              <a:rPr lang="en-US" sz="1400" dirty="0">
                <a:latin typeface="MS Gothic"/>
                <a:ea typeface="MS Gothic"/>
                <a:cs typeface="Calibri" panose="020F0502020204030204"/>
              </a:rPr>
              <a:t> die in het </a:t>
            </a:r>
            <a:r>
              <a:rPr lang="en-US" sz="1400" dirty="0" err="1">
                <a:latin typeface="MS Gothic"/>
                <a:ea typeface="MS Gothic"/>
                <a:cs typeface="Calibri" panose="020F0502020204030204"/>
              </a:rPr>
              <a:t>regeerakkoord</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staat</a:t>
            </a:r>
            <a:r>
              <a:rPr lang="en-US" sz="1400" dirty="0">
                <a:latin typeface="MS Gothic"/>
                <a:ea typeface="MS Gothic"/>
                <a:cs typeface="Calibri" panose="020F0502020204030204"/>
              </a:rPr>
              <a:t>: "Nieuwe" </a:t>
            </a:r>
            <a:r>
              <a:rPr lang="en-US" sz="1400" dirty="0" err="1">
                <a:latin typeface="MS Gothic"/>
                <a:ea typeface="MS Gothic"/>
                <a:cs typeface="Calibri" panose="020F0502020204030204"/>
              </a:rPr>
              <a:t>Nederlanders</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verdienen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dezelfde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kansen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als</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mensen</a:t>
            </a:r>
            <a:r>
              <a:rPr lang="en-US" sz="1400" dirty="0">
                <a:latin typeface="MS Gothic"/>
                <a:ea typeface="MS Gothic"/>
                <a:cs typeface="Calibri" panose="020F0502020204030204"/>
              </a:rPr>
              <a:t> die in </a:t>
            </a:r>
            <a:r>
              <a:rPr lang="en-US" sz="1400" dirty="0" err="1">
                <a:latin typeface="MS Gothic"/>
                <a:ea typeface="MS Gothic"/>
                <a:cs typeface="Calibri" panose="020F0502020204030204"/>
              </a:rPr>
              <a:t>dit</a:t>
            </a:r>
            <a:r>
              <a:rPr lang="en-US" sz="1400" dirty="0">
                <a:latin typeface="MS Gothic"/>
                <a:ea typeface="MS Gothic"/>
                <a:cs typeface="Calibri" panose="020F0502020204030204"/>
              </a:rPr>
              <a:t> land </a:t>
            </a:r>
            <a:r>
              <a:rPr lang="en-US" sz="1400" dirty="0" err="1">
                <a:latin typeface="MS Gothic"/>
                <a:ea typeface="MS Gothic"/>
                <a:cs typeface="Calibri" panose="020F0502020204030204"/>
              </a:rPr>
              <a:t>geboren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zijn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Vraag</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kinderen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na</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te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denken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geef</a:t>
            </a:r>
            <a:r>
              <a:rPr lang="en-US" sz="1400" dirty="0">
                <a:latin typeface="MS Gothic"/>
                <a:ea typeface="MS Gothic"/>
                <a:cs typeface="Calibri" panose="020F0502020204030204"/>
              </a:rPr>
              <a:t> 1 </a:t>
            </a:r>
            <a:r>
              <a:rPr lang="en-US" sz="1400" dirty="0" err="1">
                <a:latin typeface="MS Gothic"/>
                <a:ea typeface="MS Gothic"/>
                <a:cs typeface="Calibri" panose="020F0502020204030204"/>
              </a:rPr>
              <a:t>minuut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bedenktijd</a:t>
            </a:r>
            <a:r>
              <a:rPr lang="en-US" sz="1400" dirty="0">
                <a:latin typeface="MS Gothic"/>
                <a:ea typeface="MS Gothic"/>
                <a:cs typeface="Calibri" panose="020F0502020204030204"/>
              </a:rPr>
              <a:t>) of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het met </a:t>
            </a:r>
            <a:r>
              <a:rPr lang="en-US" sz="1400" dirty="0" err="1">
                <a:latin typeface="MS Gothic"/>
                <a:ea typeface="MS Gothic"/>
                <a:cs typeface="Calibri" panose="020F0502020204030204"/>
              </a:rPr>
              <a:t>deze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afspraak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eens</a:t>
            </a:r>
            <a:r>
              <a:rPr lang="en-US" sz="1400" dirty="0">
                <a:latin typeface="MS Gothic"/>
                <a:ea typeface="MS Gothic"/>
                <a:cs typeface="Calibri" panose="020F0502020204030204"/>
              </a:rPr>
              <a:t> of </a:t>
            </a:r>
            <a:r>
              <a:rPr lang="en-US" sz="1400" dirty="0" err="1">
                <a:latin typeface="MS Gothic"/>
                <a:ea typeface="MS Gothic"/>
                <a:cs typeface="Calibri" panose="020F0502020204030204"/>
              </a:rPr>
              <a:t>oneens</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zijn</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leerkracht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zet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muziek</a:t>
            </a:r>
            <a:r>
              <a:rPr lang="en-US" sz="1400" dirty="0">
                <a:latin typeface="MS Gothic"/>
                <a:ea typeface="MS Gothic"/>
                <a:cs typeface="Calibri" panose="020F0502020204030204"/>
              </a:rPr>
              <a:t> op </a:t>
            </a:r>
            <a:r>
              <a:rPr lang="en-US" sz="1400" dirty="0" err="1">
                <a:latin typeface="MS Gothic"/>
                <a:ea typeface="MS Gothic"/>
                <a:cs typeface="Calibri" panose="020F0502020204030204"/>
              </a:rPr>
              <a:t>en</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lopen</a:t>
            </a:r>
            <a:r>
              <a:rPr lang="en-US" sz="1400" dirty="0">
                <a:latin typeface="MS Gothic"/>
                <a:ea typeface="MS Gothic"/>
                <a:cs typeface="Calibri" panose="020F0502020204030204"/>
              </a:rPr>
              <a:t> door de </a:t>
            </a:r>
            <a:r>
              <a:rPr lang="en-US" sz="1400" dirty="0" err="1">
                <a:latin typeface="MS Gothic"/>
                <a:ea typeface="MS Gothic"/>
                <a:cs typeface="Calibri" panose="020F0502020204030204"/>
              </a:rPr>
              <a:t>klas</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Zodra</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muziek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stopt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zoekt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elke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leerling</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maatje </a:t>
            </a:r>
            <a:r>
              <a:rPr lang="en-US" sz="1400" dirty="0" err="1">
                <a:latin typeface="MS Gothic"/>
                <a:ea typeface="MS Gothic"/>
                <a:cs typeface="Calibri" panose="020F0502020204030204"/>
              </a:rPr>
              <a:t>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bespreken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wat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van de </a:t>
            </a:r>
            <a:r>
              <a:rPr lang="en-US" sz="1400" dirty="0" err="1">
                <a:latin typeface="MS Gothic"/>
                <a:ea typeface="MS Gothic"/>
                <a:cs typeface="Calibri" panose="020F0502020204030204"/>
              </a:rPr>
              <a:t>nieuwe</a:t>
            </a:r>
            <a:r>
              <a:rPr lang="en-US" sz="1400" dirty="0">
                <a:latin typeface="MS Gothic"/>
                <a:ea typeface="MS Gothic"/>
                <a:cs typeface="Calibri" panose="020F0502020204030204"/>
              </a:rPr>
              <a:t> regel </a:t>
            </a:r>
            <a:r>
              <a:rPr lang="en-US" sz="1400" dirty="0" err="1">
                <a:latin typeface="MS Gothic"/>
                <a:ea typeface="MS Gothic"/>
                <a:cs typeface="Calibri" panose="020F0502020204030204"/>
              </a:rPr>
              <a:t>vinden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Zodra</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muziek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weer</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aan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gaat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lopen</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weer</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verder</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zoeken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nieuw</a:t>
            </a:r>
            <a:r>
              <a:rPr lang="en-US" sz="1400" dirty="0">
                <a:latin typeface="MS Gothic"/>
                <a:ea typeface="MS Gothic"/>
                <a:cs typeface="Calibri" panose="020F0502020204030204"/>
              </a:rPr>
              <a:t> maatje </a:t>
            </a:r>
            <a:r>
              <a:rPr lang="en-US" sz="1400" dirty="0" err="1">
                <a:latin typeface="MS Gothic"/>
                <a:ea typeface="MS Gothic"/>
                <a:cs typeface="Calibri" panose="020F0502020204030204"/>
              </a:rPr>
              <a:t>zodra</a:t>
            </a:r>
            <a:r>
              <a:rPr lang="en-US" sz="1400" dirty="0">
                <a:latin typeface="MS Gothic"/>
                <a:ea typeface="MS Gothic"/>
                <a:cs typeface="Calibri" panose="020F0502020204030204"/>
              </a:rPr>
              <a:t> de </a:t>
            </a:r>
            <a:r>
              <a:rPr lang="en-US" sz="1400" dirty="0" err="1">
                <a:latin typeface="MS Gothic"/>
                <a:ea typeface="MS Gothic"/>
                <a:cs typeface="Calibri" panose="020F0502020204030204"/>
              </a:rPr>
              <a:t>muziek</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stopt</a:t>
            </a:r>
            <a:r>
              <a:rPr lang="en-US" sz="1400" dirty="0">
                <a:latin typeface="MS Gothic"/>
                <a:ea typeface="MS Gothic"/>
                <a:cs typeface="Calibri" panose="020F0502020204030204"/>
              </a:rPr>
              <a:t>. Ze </a:t>
            </a:r>
            <a:r>
              <a:rPr lang="en-US" sz="1400" dirty="0" err="1">
                <a:latin typeface="MS Gothic"/>
                <a:ea typeface="MS Gothic"/>
                <a:cs typeface="Calibri" panose="020F0502020204030204"/>
              </a:rPr>
              <a:t>bespreken</a:t>
            </a:r>
            <a:r>
              <a:rPr lang="en-US" sz="1400" dirty="0">
                <a:latin typeface="MS Gothic"/>
                <a:ea typeface="MS Gothic"/>
                <a:cs typeface="Calibri" panose="020F0502020204030204"/>
              </a:rPr>
              <a:t> nu </a:t>
            </a:r>
            <a:r>
              <a:rPr lang="en-US" sz="1400" dirty="0" err="1">
                <a:latin typeface="MS Gothic"/>
                <a:ea typeface="MS Gothic"/>
                <a:cs typeface="Calibri" panose="020F0502020204030204"/>
              </a:rPr>
              <a:t>niet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alleen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hun</a:t>
            </a:r>
            <a:r>
              <a:rPr lang="en-US" sz="1400" dirty="0">
                <a:latin typeface="MS Gothic"/>
                <a:ea typeface="MS Gothic"/>
                <a:cs typeface="Calibri" panose="020F0502020204030204"/>
              </a:rPr>
              <a:t> eigen </a:t>
            </a:r>
            <a:r>
              <a:rPr lang="en-US" sz="1400" dirty="0" err="1">
                <a:latin typeface="MS Gothic"/>
                <a:ea typeface="MS Gothic"/>
                <a:cs typeface="Calibri" panose="020F0502020204030204"/>
              </a:rPr>
              <a:t>mening</a:t>
            </a:r>
            <a:r>
              <a:rPr lang="en-US" sz="1400" dirty="0">
                <a:latin typeface="MS Gothic"/>
                <a:ea typeface="MS Gothic"/>
                <a:cs typeface="Calibri" panose="020F0502020204030204"/>
              </a:rPr>
              <a:t>, maar </a:t>
            </a:r>
            <a:r>
              <a:rPr lang="en-US" sz="1400" dirty="0" err="1">
                <a:latin typeface="MS Gothic"/>
                <a:ea typeface="MS Gothic"/>
                <a:cs typeface="Calibri" panose="020F0502020204030204"/>
              </a:rPr>
              <a:t>nemen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ook</a:t>
            </a:r>
            <a:r>
              <a:rPr lang="en-US" sz="1400" dirty="0">
                <a:latin typeface="MS Gothic"/>
                <a:ea typeface="MS Gothic"/>
                <a:cs typeface="Calibri" panose="020F0502020204030204"/>
              </a:rPr>
              <a:t> die van </a:t>
            </a:r>
            <a:r>
              <a:rPr lang="en-US" sz="1400" dirty="0" err="1">
                <a:latin typeface="MS Gothic"/>
                <a:ea typeface="MS Gothic"/>
                <a:cs typeface="Calibri" panose="020F0502020204030204"/>
              </a:rPr>
              <a:t>hun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vorige</a:t>
            </a:r>
            <a:r>
              <a:rPr lang="en-US" sz="1400" dirty="0">
                <a:latin typeface="MS Gothic"/>
                <a:ea typeface="MS Gothic"/>
                <a:cs typeface="Calibri" panose="020F0502020204030204"/>
              </a:rPr>
              <a:t> maatje mee. </a:t>
            </a:r>
            <a:r>
              <a:rPr lang="en-US" sz="1400" dirty="0" err="1">
                <a:latin typeface="MS Gothic"/>
                <a:ea typeface="MS Gothic"/>
                <a:cs typeface="Calibri" panose="020F0502020204030204"/>
              </a:rPr>
              <a:t>Herhaal</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dit</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enkele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keren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Vraag</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na</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afloop</a:t>
            </a:r>
            <a:r>
              <a:rPr lang="en-US" sz="1400" dirty="0">
                <a:latin typeface="MS Gothic"/>
                <a:ea typeface="MS Gothic"/>
                <a:cs typeface="Calibri" panose="020F0502020204030204"/>
              </a:rPr>
              <a:t> of </a:t>
            </a:r>
            <a:r>
              <a:rPr lang="en-US" sz="1400" dirty="0" err="1">
                <a:latin typeface="MS Gothic"/>
                <a:ea typeface="MS Gothic"/>
                <a:cs typeface="Calibri" panose="020F0502020204030204"/>
              </a:rPr>
              <a:t>leerlingen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interessante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meningen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gehoord</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hebben</a:t>
            </a:r>
            <a:r>
              <a:rPr lang="en-US" sz="1400" dirty="0">
                <a:latin typeface="MS Gothic"/>
                <a:ea typeface="MS Gothic"/>
                <a:cs typeface="Calibri" panose="020F0502020204030204"/>
              </a:rPr>
              <a:t> en of </a:t>
            </a:r>
            <a:r>
              <a:rPr lang="en-US" sz="1400" dirty="0" err="1">
                <a:latin typeface="MS Gothic"/>
                <a:ea typeface="MS Gothic"/>
                <a:cs typeface="Calibri" panose="020F0502020204030204"/>
              </a:rPr>
              <a:t>ze</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hierdoor</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hun</a:t>
            </a:r>
            <a:r>
              <a:rPr lang="en-US" sz="1400" dirty="0">
                <a:latin typeface="MS Gothic"/>
                <a:ea typeface="MS Gothic"/>
                <a:cs typeface="Calibri" panose="020F0502020204030204"/>
              </a:rPr>
              <a:t> eigen </a:t>
            </a:r>
            <a:r>
              <a:rPr lang="en-US" sz="1400" dirty="0" err="1">
                <a:latin typeface="MS Gothic"/>
                <a:ea typeface="MS Gothic"/>
                <a:cs typeface="Calibri" panose="020F0502020204030204"/>
              </a:rPr>
              <a:t>mening</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misschien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wel</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hebben</a:t>
            </a:r>
            <a:r>
              <a:rPr lang="en-US" sz="1400" dirty="0">
                <a:latin typeface="MS Gothic"/>
                <a:ea typeface="MS Gothic"/>
                <a:cs typeface="Calibri" panose="020F0502020204030204"/>
              </a:rPr>
              <a:t> </a:t>
            </a:r>
            <a:r>
              <a:rPr lang="en-US" sz="1400" dirty="0" err="1">
                <a:latin typeface="MS Gothic"/>
                <a:ea typeface="MS Gothic"/>
                <a:cs typeface="Calibri" panose="020F0502020204030204"/>
              </a:rPr>
              <a:t>aangepast</a:t>
            </a:r>
            <a:r>
              <a:rPr lang="en-US" sz="1400" dirty="0">
                <a:latin typeface="MS Gothic"/>
                <a:ea typeface="MS Gothic"/>
                <a:cs typeface="Calibri" panose="020F0502020204030204"/>
              </a:rPr>
              <a:t>.</a:t>
            </a:r>
          </a:p>
          <a:p>
            <a:pPr marL="0" indent="0">
              <a:buNone/>
            </a:pPr>
            <a:endParaRPr lang="en-US" sz="1400" dirty="0">
              <a:cs typeface="Calibri" panose="020F0502020204030204"/>
            </a:endParaRPr>
          </a:p>
          <a:p>
            <a:pPr marL="0" indent="0">
              <a:buNone/>
            </a:pPr>
            <a:endParaRPr lang="en-US" sz="1400" dirty="0">
              <a:cs typeface="Calibri" panose="020F0502020204030204"/>
            </a:endParaRPr>
          </a:p>
          <a:p>
            <a:pPr marL="0" indent="0">
              <a:buNone/>
            </a:pPr>
            <a:endParaRPr lang="en-US" sz="1400" dirty="0">
              <a:cs typeface="Calibri" panose="020F0502020204030204"/>
            </a:endParaRPr>
          </a:p>
          <a:p>
            <a:pPr marL="0" indent="0">
              <a:buNone/>
            </a:pPr>
            <a:endParaRPr lang="en-US" sz="1400" dirty="0">
              <a:cs typeface="Calibri" panose="020F0502020204030204"/>
            </a:endParaRPr>
          </a:p>
        </p:txBody>
      </p:sp>
      <p:sp>
        <p:nvSpPr>
          <p:cNvPr id="2" name="TextBox 1">
            <a:extLst>
              <a:ext uri="{FF2B5EF4-FFF2-40B4-BE49-F238E27FC236}">
                <a16:creationId xmlns:a16="http://schemas.microsoft.com/office/drawing/2014/main" id="{E4A961D8-B12B-47D3-ACAE-0806B7EB34A8}"/>
              </a:ext>
            </a:extLst>
          </p:cNvPr>
          <p:cNvSpPr txBox="1"/>
          <p:nvPr/>
        </p:nvSpPr>
        <p:spPr>
          <a:xfrm>
            <a:off x="799381" y="113006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ea typeface="+mn-lt"/>
                <a:cs typeface="+mn-lt"/>
              </a:rPr>
              <a:t>Begeleide</a:t>
            </a:r>
            <a:r>
              <a:rPr lang="en-US" b="1" dirty="0">
                <a:ea typeface="+mn-lt"/>
                <a:cs typeface="+mn-lt"/>
              </a:rPr>
              <a:t> </a:t>
            </a:r>
            <a:r>
              <a:rPr lang="en-US" b="1" dirty="0" err="1">
                <a:ea typeface="+mn-lt"/>
                <a:cs typeface="+mn-lt"/>
              </a:rPr>
              <a:t>inoefening</a:t>
            </a:r>
            <a:endParaRPr lang="en-US" dirty="0"/>
          </a:p>
        </p:txBody>
      </p:sp>
    </p:spTree>
    <p:extLst>
      <p:ext uri="{BB962C8B-B14F-4D97-AF65-F5344CB8AC3E}">
        <p14:creationId xmlns:p14="http://schemas.microsoft.com/office/powerpoint/2010/main" val="394590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Arc 3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5B4FEF-7F10-4F32-86EA-ABDD98411DF7}"/>
              </a:ext>
            </a:extLst>
          </p:cNvPr>
          <p:cNvSpPr>
            <a:spLocks noGrp="1"/>
          </p:cNvSpPr>
          <p:nvPr>
            <p:ph idx="1"/>
          </p:nvPr>
        </p:nvSpPr>
        <p:spPr>
          <a:xfrm>
            <a:off x="938842" y="330379"/>
            <a:ext cx="11176958" cy="4659632"/>
          </a:xfrm>
        </p:spPr>
        <p:txBody>
          <a:bodyPr vert="horz" lIns="91440" tIns="45720" rIns="91440" bIns="45720" rtlCol="0" anchor="t">
            <a:noAutofit/>
          </a:bodyPr>
          <a:lstStyle/>
          <a:p>
            <a:pPr marL="0" indent="0">
              <a:buNone/>
            </a:pPr>
            <a:r>
              <a:rPr lang="en-US" sz="1800" b="1" dirty="0" err="1">
                <a:ea typeface="+mn-lt"/>
                <a:cs typeface="+mn-lt"/>
              </a:rPr>
              <a:t>Verwerking</a:t>
            </a:r>
            <a:endParaRPr lang="en-US" sz="1800" b="1" dirty="0">
              <a:ea typeface="+mn-lt"/>
              <a:cs typeface="+mn-lt"/>
            </a:endParaRPr>
          </a:p>
          <a:p>
            <a:r>
              <a:rPr lang="en-US" sz="1400" dirty="0" err="1">
                <a:latin typeface="MS Gothic"/>
                <a:ea typeface="+mn-lt"/>
                <a:cs typeface="+mn-lt"/>
              </a:rPr>
              <a:t>Verdeel</a:t>
            </a:r>
            <a:r>
              <a:rPr lang="en-US" sz="1400" dirty="0">
                <a:latin typeface="MS Gothic"/>
                <a:ea typeface="+mn-lt"/>
                <a:cs typeface="+mn-lt"/>
              </a:rPr>
              <a:t> de </a:t>
            </a:r>
            <a:r>
              <a:rPr lang="en-US" sz="1400" dirty="0" err="1">
                <a:latin typeface="MS Gothic"/>
                <a:ea typeface="+mn-lt"/>
                <a:cs typeface="+mn-lt"/>
              </a:rPr>
              <a:t>klas</a:t>
            </a:r>
            <a:r>
              <a:rPr lang="en-US" sz="1400" dirty="0">
                <a:latin typeface="MS Gothic"/>
                <a:ea typeface="+mn-lt"/>
                <a:cs typeface="+mn-lt"/>
              </a:rPr>
              <a:t> in 6 </a:t>
            </a:r>
            <a:r>
              <a:rPr lang="en-US" sz="1400" dirty="0" err="1">
                <a:latin typeface="MS Gothic"/>
                <a:ea typeface="+mn-lt"/>
                <a:cs typeface="+mn-lt"/>
              </a:rPr>
              <a:t>groepen</a:t>
            </a:r>
            <a:r>
              <a:rPr lang="en-US" sz="1400" dirty="0">
                <a:latin typeface="MS Gothic"/>
                <a:ea typeface="+mn-lt"/>
                <a:cs typeface="+mn-lt"/>
              </a:rPr>
              <a:t>. Elk </a:t>
            </a:r>
            <a:r>
              <a:rPr lang="en-US" sz="1400" dirty="0" err="1">
                <a:latin typeface="MS Gothic"/>
                <a:ea typeface="+mn-lt"/>
                <a:cs typeface="+mn-lt"/>
              </a:rPr>
              <a:t>groepje</a:t>
            </a:r>
            <a:r>
              <a:rPr lang="en-US" sz="1400" dirty="0">
                <a:latin typeface="MS Gothic"/>
                <a:ea typeface="+mn-lt"/>
                <a:cs typeface="+mn-lt"/>
              </a:rPr>
              <a:t> </a:t>
            </a:r>
            <a:r>
              <a:rPr lang="en-US" sz="1400" dirty="0" err="1">
                <a:latin typeface="MS Gothic"/>
                <a:ea typeface="+mn-lt"/>
                <a:cs typeface="+mn-lt"/>
              </a:rPr>
              <a:t>krijgt</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regel </a:t>
            </a:r>
            <a:r>
              <a:rPr lang="en-US" sz="1400" dirty="0" err="1">
                <a:latin typeface="MS Gothic"/>
                <a:ea typeface="+mn-lt"/>
                <a:cs typeface="+mn-lt"/>
              </a:rPr>
              <a:t>uit</a:t>
            </a:r>
            <a:r>
              <a:rPr lang="en-US" sz="1400" dirty="0">
                <a:latin typeface="MS Gothic"/>
                <a:ea typeface="+mn-lt"/>
                <a:cs typeface="+mn-lt"/>
              </a:rPr>
              <a:t> het </a:t>
            </a:r>
            <a:r>
              <a:rPr lang="en-US" sz="1400" dirty="0" err="1">
                <a:latin typeface="MS Gothic"/>
                <a:ea typeface="+mn-lt"/>
                <a:cs typeface="+mn-lt"/>
              </a:rPr>
              <a:t>nieuwe</a:t>
            </a:r>
            <a:r>
              <a:rPr lang="en-US" sz="1400" dirty="0">
                <a:latin typeface="MS Gothic"/>
                <a:ea typeface="+mn-lt"/>
                <a:cs typeface="+mn-lt"/>
              </a:rPr>
              <a:t> </a:t>
            </a:r>
            <a:r>
              <a:rPr lang="en-US" sz="1400" dirty="0" err="1">
                <a:latin typeface="MS Gothic"/>
                <a:ea typeface="+mn-lt"/>
                <a:cs typeface="+mn-lt"/>
              </a:rPr>
              <a:t>regeerakkoord</a:t>
            </a:r>
            <a:r>
              <a:rPr lang="en-US" sz="1400" dirty="0">
                <a:latin typeface="MS Gothic"/>
                <a:ea typeface="+mn-lt"/>
                <a:cs typeface="+mn-lt"/>
              </a:rPr>
              <a:t>. Laat het </a:t>
            </a:r>
            <a:r>
              <a:rPr lang="en-US" sz="1400" dirty="0" err="1">
                <a:latin typeface="MS Gothic"/>
                <a:ea typeface="+mn-lt"/>
                <a:cs typeface="+mn-lt"/>
              </a:rPr>
              <a:t>groepje</a:t>
            </a:r>
            <a:r>
              <a:rPr lang="en-US" sz="1400" dirty="0">
                <a:latin typeface="MS Gothic"/>
                <a:ea typeface="+mn-lt"/>
                <a:cs typeface="+mn-lt"/>
              </a:rPr>
              <a:t> </a:t>
            </a:r>
            <a:r>
              <a:rPr lang="en-US" sz="1400" dirty="0" err="1">
                <a:latin typeface="MS Gothic"/>
                <a:ea typeface="+mn-lt"/>
                <a:cs typeface="+mn-lt"/>
              </a:rPr>
              <a:t>deze</a:t>
            </a:r>
            <a:r>
              <a:rPr lang="en-US" sz="1400" dirty="0">
                <a:latin typeface="MS Gothic"/>
                <a:ea typeface="+mn-lt"/>
                <a:cs typeface="+mn-lt"/>
              </a:rPr>
              <a:t> regel </a:t>
            </a:r>
            <a:r>
              <a:rPr lang="en-US" sz="1400" dirty="0" err="1">
                <a:latin typeface="MS Gothic"/>
                <a:ea typeface="+mn-lt"/>
                <a:cs typeface="+mn-lt"/>
              </a:rPr>
              <a:t>lezen</a:t>
            </a:r>
            <a:r>
              <a:rPr lang="en-US" sz="1400" dirty="0">
                <a:latin typeface="MS Gothic"/>
                <a:ea typeface="+mn-lt"/>
                <a:cs typeface="+mn-lt"/>
              </a:rPr>
              <a:t> in het </a:t>
            </a:r>
            <a:r>
              <a:rPr lang="en-US" sz="1400" dirty="0" err="1">
                <a:latin typeface="MS Gothic"/>
                <a:ea typeface="+mn-lt"/>
                <a:cs typeface="+mn-lt"/>
              </a:rPr>
              <a:t>regeerakkoord</a:t>
            </a:r>
            <a:r>
              <a:rPr lang="en-US" sz="1400" dirty="0">
                <a:latin typeface="MS Gothic"/>
                <a:ea typeface="+mn-lt"/>
                <a:cs typeface="+mn-lt"/>
              </a:rPr>
              <a:t> in de </a:t>
            </a:r>
            <a:r>
              <a:rPr lang="en-US" sz="1400" dirty="0" err="1">
                <a:latin typeface="MS Gothic"/>
                <a:ea typeface="+mn-lt"/>
                <a:cs typeface="+mn-lt"/>
              </a:rPr>
              <a:t>krant</a:t>
            </a:r>
            <a:r>
              <a:rPr lang="en-US" sz="1400" dirty="0">
                <a:latin typeface="MS Gothic"/>
                <a:ea typeface="+mn-lt"/>
                <a:cs typeface="+mn-lt"/>
              </a:rPr>
              <a:t>. Ze </a:t>
            </a:r>
            <a:r>
              <a:rPr lang="en-US" sz="1400" dirty="0" err="1">
                <a:latin typeface="MS Gothic"/>
                <a:ea typeface="+mn-lt"/>
                <a:cs typeface="+mn-lt"/>
              </a:rPr>
              <a:t>bedenken</a:t>
            </a:r>
            <a:r>
              <a:rPr lang="en-US" sz="1400" dirty="0">
                <a:latin typeface="MS Gothic"/>
                <a:ea typeface="+mn-lt"/>
                <a:cs typeface="+mn-lt"/>
              </a:rPr>
              <a:t> </a:t>
            </a:r>
            <a:r>
              <a:rPr lang="en-US" sz="1400" dirty="0" err="1">
                <a:latin typeface="MS Gothic"/>
                <a:ea typeface="+mn-lt"/>
                <a:cs typeface="+mn-lt"/>
              </a:rPr>
              <a:t>argumenten</a:t>
            </a:r>
            <a:r>
              <a:rPr lang="en-US" sz="1400" dirty="0">
                <a:latin typeface="MS Gothic"/>
                <a:ea typeface="+mn-lt"/>
                <a:cs typeface="+mn-lt"/>
              </a:rPr>
              <a:t> </a:t>
            </a:r>
            <a:r>
              <a:rPr lang="en-US" sz="1400" dirty="0" err="1">
                <a:latin typeface="MS Gothic"/>
                <a:ea typeface="+mn-lt"/>
                <a:cs typeface="+mn-lt"/>
              </a:rPr>
              <a:t>vóór</a:t>
            </a:r>
            <a:r>
              <a:rPr lang="en-US" sz="1400" dirty="0">
                <a:latin typeface="MS Gothic"/>
                <a:ea typeface="+mn-lt"/>
                <a:cs typeface="+mn-lt"/>
              </a:rPr>
              <a:t> en </a:t>
            </a:r>
            <a:r>
              <a:rPr lang="en-US" sz="1400" dirty="0" err="1">
                <a:latin typeface="MS Gothic"/>
                <a:ea typeface="+mn-lt"/>
                <a:cs typeface="+mn-lt"/>
              </a:rPr>
              <a:t>tegen</a:t>
            </a:r>
            <a:r>
              <a:rPr lang="en-US" sz="1400" dirty="0">
                <a:latin typeface="MS Gothic"/>
                <a:ea typeface="+mn-lt"/>
                <a:cs typeface="+mn-lt"/>
              </a:rPr>
              <a:t> </a:t>
            </a:r>
            <a:r>
              <a:rPr lang="en-US" sz="1400" dirty="0" err="1">
                <a:latin typeface="MS Gothic"/>
                <a:ea typeface="+mn-lt"/>
                <a:cs typeface="+mn-lt"/>
              </a:rPr>
              <a:t>deze</a:t>
            </a:r>
            <a:r>
              <a:rPr lang="en-US" sz="1400" dirty="0">
                <a:latin typeface="MS Gothic"/>
                <a:ea typeface="+mn-lt"/>
                <a:cs typeface="+mn-lt"/>
              </a:rPr>
              <a:t> regel.</a:t>
            </a:r>
            <a:endParaRPr lang="en-US" sz="1400" dirty="0">
              <a:latin typeface="MS Gothic"/>
              <a:ea typeface="MS Gothic"/>
              <a:cs typeface="+mn-lt"/>
            </a:endParaRPr>
          </a:p>
          <a:p>
            <a:r>
              <a:rPr lang="en-US" sz="1400" dirty="0">
                <a:latin typeface="MS Gothic"/>
                <a:ea typeface="+mn-lt"/>
                <a:cs typeface="+mn-lt"/>
              </a:rPr>
              <a:t>1. Als je in Europa op reis </a:t>
            </a:r>
            <a:r>
              <a:rPr lang="en-US" sz="1400" dirty="0" err="1">
                <a:latin typeface="MS Gothic"/>
                <a:ea typeface="+mn-lt"/>
                <a:cs typeface="+mn-lt"/>
              </a:rPr>
              <a:t>gaat</a:t>
            </a:r>
            <a:r>
              <a:rPr lang="en-US" sz="1400" dirty="0">
                <a:latin typeface="MS Gothic"/>
                <a:ea typeface="+mn-lt"/>
                <a:cs typeface="+mn-lt"/>
              </a:rPr>
              <a:t>, </a:t>
            </a:r>
            <a:r>
              <a:rPr lang="en-US" sz="1400" dirty="0" err="1">
                <a:latin typeface="MS Gothic"/>
                <a:ea typeface="+mn-lt"/>
                <a:cs typeface="+mn-lt"/>
              </a:rPr>
              <a:t>kun</a:t>
            </a:r>
            <a:r>
              <a:rPr lang="en-US" sz="1400" dirty="0">
                <a:latin typeface="MS Gothic"/>
                <a:ea typeface="+mn-lt"/>
                <a:cs typeface="+mn-lt"/>
              </a:rPr>
              <a:t> je prima met de </a:t>
            </a:r>
            <a:r>
              <a:rPr lang="en-US" sz="1400" dirty="0" err="1">
                <a:latin typeface="MS Gothic"/>
                <a:ea typeface="+mn-lt"/>
                <a:cs typeface="+mn-lt"/>
              </a:rPr>
              <a:t>trein</a:t>
            </a:r>
            <a:r>
              <a:rPr lang="en-US" sz="1400" dirty="0">
                <a:latin typeface="MS Gothic"/>
                <a:ea typeface="+mn-lt"/>
                <a:cs typeface="+mn-lt"/>
              </a:rPr>
              <a:t> in </a:t>
            </a:r>
            <a:r>
              <a:rPr lang="en-US" sz="1400" dirty="0" err="1">
                <a:latin typeface="MS Gothic"/>
                <a:ea typeface="+mn-lt"/>
                <a:cs typeface="+mn-lt"/>
              </a:rPr>
              <a:t>plaats</a:t>
            </a:r>
            <a:r>
              <a:rPr lang="en-US" sz="1400" dirty="0">
                <a:latin typeface="MS Gothic"/>
                <a:ea typeface="+mn-lt"/>
                <a:cs typeface="+mn-lt"/>
              </a:rPr>
              <a:t> van met het </a:t>
            </a:r>
            <a:r>
              <a:rPr lang="en-US" sz="1400" dirty="0" err="1">
                <a:latin typeface="MS Gothic"/>
                <a:ea typeface="+mn-lt"/>
                <a:cs typeface="+mn-lt"/>
              </a:rPr>
              <a:t>vliegtuig</a:t>
            </a:r>
            <a:r>
              <a:rPr lang="en-US" sz="1400" dirty="0">
                <a:latin typeface="MS Gothic"/>
                <a:ea typeface="+mn-lt"/>
                <a:cs typeface="+mn-lt"/>
              </a:rPr>
              <a:t>.</a:t>
            </a:r>
          </a:p>
          <a:p>
            <a:r>
              <a:rPr lang="en-US" sz="1400" dirty="0">
                <a:latin typeface="MS Gothic"/>
                <a:ea typeface="+mn-lt"/>
                <a:cs typeface="+mn-lt"/>
              </a:rPr>
              <a:t>2. Het is </a:t>
            </a:r>
            <a:r>
              <a:rPr lang="en-US" sz="1400" dirty="0" err="1">
                <a:latin typeface="MS Gothic"/>
                <a:ea typeface="+mn-lt"/>
                <a:cs typeface="+mn-lt"/>
              </a:rPr>
              <a:t>goed</a:t>
            </a:r>
            <a:r>
              <a:rPr lang="en-US" sz="1400" dirty="0">
                <a:latin typeface="MS Gothic"/>
                <a:ea typeface="+mn-lt"/>
                <a:cs typeface="+mn-lt"/>
              </a:rPr>
              <a:t> om </a:t>
            </a:r>
            <a:r>
              <a:rPr lang="en-US" sz="1400" dirty="0" err="1">
                <a:latin typeface="MS Gothic"/>
                <a:ea typeface="+mn-lt"/>
                <a:cs typeface="+mn-lt"/>
              </a:rPr>
              <a:t>vaker</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wortel</a:t>
            </a:r>
            <a:r>
              <a:rPr lang="en-US" sz="1400" dirty="0">
                <a:latin typeface="MS Gothic"/>
                <a:ea typeface="+mn-lt"/>
                <a:cs typeface="+mn-lt"/>
              </a:rPr>
              <a:t> </a:t>
            </a:r>
            <a:r>
              <a:rPr lang="en-US" sz="1400" dirty="0" err="1">
                <a:latin typeface="MS Gothic"/>
                <a:ea typeface="+mn-lt"/>
                <a:cs typeface="+mn-lt"/>
              </a:rPr>
              <a:t>i.p.v</a:t>
            </a:r>
            <a:r>
              <a:rPr lang="en-US" sz="1400" dirty="0">
                <a:latin typeface="MS Gothic"/>
                <a:ea typeface="+mn-lt"/>
                <a:cs typeface="+mn-lt"/>
              </a:rPr>
              <a:t>. </a:t>
            </a:r>
            <a:r>
              <a:rPr lang="en-US" sz="1400" dirty="0" err="1">
                <a:latin typeface="MS Gothic"/>
                <a:ea typeface="+mn-lt"/>
                <a:cs typeface="+mn-lt"/>
              </a:rPr>
              <a:t>een</a:t>
            </a:r>
            <a:r>
              <a:rPr lang="en-US" sz="1400" dirty="0">
                <a:latin typeface="MS Gothic"/>
                <a:ea typeface="+mn-lt"/>
                <a:cs typeface="+mn-lt"/>
              </a:rPr>
              <a:t> </a:t>
            </a:r>
            <a:r>
              <a:rPr lang="en-US" sz="1400" dirty="0" err="1">
                <a:latin typeface="MS Gothic"/>
                <a:ea typeface="+mn-lt"/>
                <a:cs typeface="+mn-lt"/>
              </a:rPr>
              <a:t>konijn</a:t>
            </a:r>
            <a:r>
              <a:rPr lang="en-US" sz="1400" dirty="0">
                <a:latin typeface="MS Gothic"/>
                <a:ea typeface="+mn-lt"/>
                <a:cs typeface="+mn-lt"/>
              </a:rPr>
              <a:t> te eten.</a:t>
            </a:r>
          </a:p>
          <a:p>
            <a:r>
              <a:rPr lang="en-US" sz="1400" dirty="0">
                <a:latin typeface="MS Gothic"/>
                <a:ea typeface="+mn-lt"/>
                <a:cs typeface="+mn-lt"/>
              </a:rPr>
              <a:t>3. Er </a:t>
            </a:r>
            <a:r>
              <a:rPr lang="en-US" sz="1400" dirty="0" err="1">
                <a:latin typeface="MS Gothic"/>
                <a:ea typeface="+mn-lt"/>
                <a:cs typeface="+mn-lt"/>
              </a:rPr>
              <a:t>gaat</a:t>
            </a:r>
            <a:r>
              <a:rPr lang="en-US" sz="1400" dirty="0">
                <a:latin typeface="MS Gothic"/>
                <a:ea typeface="+mn-lt"/>
                <a:cs typeface="+mn-lt"/>
              </a:rPr>
              <a:t> </a:t>
            </a:r>
            <a:r>
              <a:rPr lang="en-US" sz="1400" dirty="0" err="1">
                <a:latin typeface="MS Gothic"/>
                <a:ea typeface="+mn-lt"/>
                <a:cs typeface="+mn-lt"/>
              </a:rPr>
              <a:t>meer</a:t>
            </a:r>
            <a:r>
              <a:rPr lang="en-US" sz="1400" dirty="0">
                <a:latin typeface="MS Gothic"/>
                <a:ea typeface="+mn-lt"/>
                <a:cs typeface="+mn-lt"/>
              </a:rPr>
              <a:t> geld </a:t>
            </a:r>
            <a:r>
              <a:rPr lang="en-US" sz="1400" dirty="0" err="1">
                <a:latin typeface="MS Gothic"/>
                <a:ea typeface="+mn-lt"/>
                <a:cs typeface="+mn-lt"/>
              </a:rPr>
              <a:t>naar</a:t>
            </a:r>
            <a:r>
              <a:rPr lang="en-US" sz="1400" dirty="0">
                <a:latin typeface="MS Gothic"/>
                <a:ea typeface="+mn-lt"/>
                <a:cs typeface="+mn-lt"/>
              </a:rPr>
              <a:t> </a:t>
            </a:r>
            <a:r>
              <a:rPr lang="en-US" sz="1400" dirty="0" err="1">
                <a:latin typeface="MS Gothic"/>
                <a:ea typeface="+mn-lt"/>
                <a:cs typeface="+mn-lt"/>
              </a:rPr>
              <a:t>juffen</a:t>
            </a:r>
            <a:r>
              <a:rPr lang="en-US" sz="1400" dirty="0">
                <a:latin typeface="MS Gothic"/>
                <a:ea typeface="+mn-lt"/>
                <a:cs typeface="+mn-lt"/>
              </a:rPr>
              <a:t> en </a:t>
            </a:r>
            <a:r>
              <a:rPr lang="en-US" sz="1400" dirty="0" err="1">
                <a:latin typeface="MS Gothic"/>
                <a:ea typeface="+mn-lt"/>
                <a:cs typeface="+mn-lt"/>
              </a:rPr>
              <a:t>meesters</a:t>
            </a:r>
            <a:r>
              <a:rPr lang="en-US" sz="1400" dirty="0">
                <a:latin typeface="MS Gothic"/>
                <a:ea typeface="+mn-lt"/>
                <a:cs typeface="+mn-lt"/>
              </a:rPr>
              <a:t>.</a:t>
            </a:r>
          </a:p>
          <a:p>
            <a:r>
              <a:rPr lang="en-US" sz="1400" dirty="0">
                <a:latin typeface="MS Gothic"/>
                <a:ea typeface="+mn-lt"/>
                <a:cs typeface="+mn-lt"/>
              </a:rPr>
              <a:t>4. </a:t>
            </a:r>
            <a:r>
              <a:rPr lang="en-US" sz="1400" dirty="0" err="1">
                <a:latin typeface="MS Gothic"/>
                <a:ea typeface="+mn-lt"/>
                <a:cs typeface="+mn-lt"/>
              </a:rPr>
              <a:t>Dranken</a:t>
            </a:r>
            <a:r>
              <a:rPr lang="en-US" sz="1400" dirty="0">
                <a:latin typeface="MS Gothic"/>
                <a:ea typeface="+mn-lt"/>
                <a:cs typeface="+mn-lt"/>
              </a:rPr>
              <a:t> met </a:t>
            </a:r>
            <a:r>
              <a:rPr lang="en-US" sz="1400" dirty="0" err="1">
                <a:latin typeface="MS Gothic"/>
                <a:ea typeface="+mn-lt"/>
                <a:cs typeface="+mn-lt"/>
              </a:rPr>
              <a:t>veel</a:t>
            </a:r>
            <a:r>
              <a:rPr lang="en-US" sz="1400" dirty="0">
                <a:latin typeface="MS Gothic"/>
                <a:ea typeface="+mn-lt"/>
                <a:cs typeface="+mn-lt"/>
              </a:rPr>
              <a:t> </a:t>
            </a:r>
            <a:r>
              <a:rPr lang="en-US" sz="1400" dirty="0" err="1">
                <a:latin typeface="MS Gothic"/>
                <a:ea typeface="+mn-lt"/>
                <a:cs typeface="+mn-lt"/>
              </a:rPr>
              <a:t>suiker</a:t>
            </a:r>
            <a:r>
              <a:rPr lang="en-US" sz="1400" dirty="0">
                <a:latin typeface="MS Gothic"/>
                <a:ea typeface="+mn-lt"/>
                <a:cs typeface="+mn-lt"/>
              </a:rPr>
              <a:t>, </a:t>
            </a:r>
            <a:r>
              <a:rPr lang="en-US" sz="1400" dirty="0" err="1">
                <a:latin typeface="MS Gothic"/>
                <a:ea typeface="+mn-lt"/>
                <a:cs typeface="+mn-lt"/>
              </a:rPr>
              <a:t>zoals</a:t>
            </a:r>
            <a:r>
              <a:rPr lang="en-US" sz="1400" dirty="0">
                <a:latin typeface="MS Gothic"/>
                <a:ea typeface="+mn-lt"/>
                <a:cs typeface="+mn-lt"/>
              </a:rPr>
              <a:t> </a:t>
            </a:r>
            <a:r>
              <a:rPr lang="en-US" sz="1400" dirty="0" err="1">
                <a:latin typeface="MS Gothic"/>
                <a:ea typeface="+mn-lt"/>
                <a:cs typeface="+mn-lt"/>
              </a:rPr>
              <a:t>limonade</a:t>
            </a:r>
            <a:r>
              <a:rPr lang="en-US" sz="1400" dirty="0">
                <a:latin typeface="MS Gothic"/>
                <a:ea typeface="+mn-lt"/>
                <a:cs typeface="+mn-lt"/>
              </a:rPr>
              <a:t> en cola, </a:t>
            </a:r>
            <a:r>
              <a:rPr lang="en-US" sz="1400" dirty="0" err="1">
                <a:latin typeface="MS Gothic"/>
                <a:ea typeface="+mn-lt"/>
                <a:cs typeface="+mn-lt"/>
              </a:rPr>
              <a:t>worden</a:t>
            </a:r>
            <a:r>
              <a:rPr lang="en-US" sz="1400" dirty="0">
                <a:latin typeface="MS Gothic"/>
                <a:ea typeface="+mn-lt"/>
                <a:cs typeface="+mn-lt"/>
              </a:rPr>
              <a:t> </a:t>
            </a:r>
            <a:r>
              <a:rPr lang="en-US" sz="1400" dirty="0" err="1">
                <a:latin typeface="MS Gothic"/>
                <a:ea typeface="+mn-lt"/>
                <a:cs typeface="+mn-lt"/>
              </a:rPr>
              <a:t>duurder</a:t>
            </a:r>
            <a:r>
              <a:rPr lang="en-US" sz="1400" dirty="0">
                <a:latin typeface="MS Gothic"/>
                <a:ea typeface="+mn-lt"/>
                <a:cs typeface="+mn-lt"/>
              </a:rPr>
              <a:t> en </a:t>
            </a:r>
            <a:r>
              <a:rPr lang="en-US" sz="1400" dirty="0" err="1">
                <a:latin typeface="MS Gothic"/>
                <a:ea typeface="+mn-lt"/>
                <a:cs typeface="+mn-lt"/>
              </a:rPr>
              <a:t>groenten</a:t>
            </a:r>
            <a:r>
              <a:rPr lang="en-US" sz="1400" dirty="0">
                <a:latin typeface="MS Gothic"/>
                <a:ea typeface="+mn-lt"/>
                <a:cs typeface="+mn-lt"/>
              </a:rPr>
              <a:t> en fruit </a:t>
            </a:r>
            <a:r>
              <a:rPr lang="en-US" sz="1400" dirty="0" err="1">
                <a:latin typeface="MS Gothic"/>
                <a:ea typeface="+mn-lt"/>
                <a:cs typeface="+mn-lt"/>
              </a:rPr>
              <a:t>worden</a:t>
            </a:r>
            <a:r>
              <a:rPr lang="en-US" sz="1400" dirty="0">
                <a:latin typeface="MS Gothic"/>
                <a:ea typeface="+mn-lt"/>
                <a:cs typeface="+mn-lt"/>
              </a:rPr>
              <a:t> </a:t>
            </a:r>
            <a:r>
              <a:rPr lang="en-US" sz="1400" dirty="0" err="1">
                <a:latin typeface="MS Gothic"/>
                <a:ea typeface="+mn-lt"/>
                <a:cs typeface="+mn-lt"/>
              </a:rPr>
              <a:t>goedkoper</a:t>
            </a:r>
            <a:r>
              <a:rPr lang="en-US" sz="1400" dirty="0">
                <a:latin typeface="MS Gothic"/>
                <a:ea typeface="+mn-lt"/>
                <a:cs typeface="+mn-lt"/>
              </a:rPr>
              <a:t>. </a:t>
            </a:r>
          </a:p>
          <a:p>
            <a:r>
              <a:rPr lang="en-US" sz="1400" dirty="0">
                <a:latin typeface="MS Gothic"/>
                <a:ea typeface="+mn-lt"/>
                <a:cs typeface="+mn-lt"/>
              </a:rPr>
              <a:t>5. Op </a:t>
            </a:r>
            <a:r>
              <a:rPr lang="en-US" sz="1400" dirty="0" err="1">
                <a:latin typeface="MS Gothic"/>
                <a:ea typeface="+mn-lt"/>
                <a:cs typeface="+mn-lt"/>
              </a:rPr>
              <a:t>sommige</a:t>
            </a:r>
            <a:r>
              <a:rPr lang="en-US" sz="1400" dirty="0">
                <a:latin typeface="MS Gothic"/>
                <a:ea typeface="+mn-lt"/>
                <a:cs typeface="+mn-lt"/>
              </a:rPr>
              <a:t> </a:t>
            </a:r>
            <a:r>
              <a:rPr lang="en-US" sz="1400" dirty="0" err="1">
                <a:latin typeface="MS Gothic"/>
                <a:ea typeface="+mn-lt"/>
                <a:cs typeface="+mn-lt"/>
              </a:rPr>
              <a:t>plekken</a:t>
            </a:r>
            <a:r>
              <a:rPr lang="en-US" sz="1400" dirty="0">
                <a:latin typeface="MS Gothic"/>
                <a:ea typeface="+mn-lt"/>
                <a:cs typeface="+mn-lt"/>
              </a:rPr>
              <a:t> </a:t>
            </a:r>
            <a:r>
              <a:rPr lang="en-US" sz="1400" dirty="0" err="1">
                <a:latin typeface="MS Gothic"/>
                <a:ea typeface="+mn-lt"/>
                <a:cs typeface="+mn-lt"/>
              </a:rPr>
              <a:t>gaat</a:t>
            </a:r>
            <a:r>
              <a:rPr lang="en-US" sz="1400" dirty="0">
                <a:latin typeface="MS Gothic"/>
                <a:ea typeface="+mn-lt"/>
                <a:cs typeface="+mn-lt"/>
              </a:rPr>
              <a:t> de </a:t>
            </a:r>
            <a:r>
              <a:rPr lang="en-US" sz="1400" dirty="0" err="1">
                <a:latin typeface="MS Gothic"/>
                <a:ea typeface="+mn-lt"/>
                <a:cs typeface="+mn-lt"/>
              </a:rPr>
              <a:t>maximumsnelheid</a:t>
            </a:r>
            <a:r>
              <a:rPr lang="en-US" sz="1400" dirty="0">
                <a:latin typeface="MS Gothic"/>
                <a:ea typeface="+mn-lt"/>
                <a:cs typeface="+mn-lt"/>
              </a:rPr>
              <a:t> </a:t>
            </a:r>
            <a:r>
              <a:rPr lang="en-US" sz="1400" dirty="0" err="1">
                <a:latin typeface="MS Gothic"/>
                <a:ea typeface="+mn-lt"/>
                <a:cs typeface="+mn-lt"/>
              </a:rPr>
              <a:t>naar</a:t>
            </a:r>
            <a:r>
              <a:rPr lang="en-US" sz="1400" dirty="0">
                <a:latin typeface="MS Gothic"/>
                <a:ea typeface="+mn-lt"/>
                <a:cs typeface="+mn-lt"/>
              </a:rPr>
              <a:t> 30 km/u.</a:t>
            </a:r>
          </a:p>
          <a:p>
            <a:r>
              <a:rPr lang="en-US" sz="1400" dirty="0">
                <a:latin typeface="MS Gothic"/>
                <a:ea typeface="+mn-lt"/>
                <a:cs typeface="+mn-lt"/>
              </a:rPr>
              <a:t>6. Er </a:t>
            </a:r>
            <a:r>
              <a:rPr lang="en-US" sz="1400" dirty="0" err="1">
                <a:latin typeface="MS Gothic"/>
                <a:ea typeface="+mn-lt"/>
                <a:cs typeface="+mn-lt"/>
              </a:rPr>
              <a:t>gaat</a:t>
            </a:r>
            <a:r>
              <a:rPr lang="en-US" sz="1400" dirty="0">
                <a:latin typeface="MS Gothic"/>
                <a:ea typeface="+mn-lt"/>
                <a:cs typeface="+mn-lt"/>
              </a:rPr>
              <a:t> </a:t>
            </a:r>
            <a:r>
              <a:rPr lang="en-US" sz="1400" dirty="0" err="1">
                <a:latin typeface="MS Gothic"/>
                <a:ea typeface="+mn-lt"/>
                <a:cs typeface="+mn-lt"/>
              </a:rPr>
              <a:t>flink</a:t>
            </a:r>
            <a:r>
              <a:rPr lang="en-US" sz="1400" dirty="0">
                <a:latin typeface="MS Gothic"/>
                <a:ea typeface="+mn-lt"/>
                <a:cs typeface="+mn-lt"/>
              </a:rPr>
              <a:t> </a:t>
            </a:r>
            <a:r>
              <a:rPr lang="en-US" sz="1400" dirty="0" err="1">
                <a:latin typeface="MS Gothic"/>
                <a:ea typeface="+mn-lt"/>
                <a:cs typeface="+mn-lt"/>
              </a:rPr>
              <a:t>meer</a:t>
            </a:r>
            <a:r>
              <a:rPr lang="en-US" sz="1400" dirty="0">
                <a:latin typeface="MS Gothic"/>
                <a:ea typeface="+mn-lt"/>
                <a:cs typeface="+mn-lt"/>
              </a:rPr>
              <a:t> geld </a:t>
            </a:r>
            <a:r>
              <a:rPr lang="en-US" sz="1400" dirty="0" err="1">
                <a:latin typeface="MS Gothic"/>
                <a:ea typeface="+mn-lt"/>
                <a:cs typeface="+mn-lt"/>
              </a:rPr>
              <a:t>naar</a:t>
            </a:r>
            <a:r>
              <a:rPr lang="en-US" sz="1400" dirty="0">
                <a:latin typeface="MS Gothic"/>
                <a:ea typeface="+mn-lt"/>
                <a:cs typeface="+mn-lt"/>
              </a:rPr>
              <a:t> </a:t>
            </a:r>
            <a:r>
              <a:rPr lang="en-US" sz="1400" dirty="0" err="1">
                <a:latin typeface="MS Gothic"/>
                <a:ea typeface="+mn-lt"/>
                <a:cs typeface="+mn-lt"/>
              </a:rPr>
              <a:t>ontwikkelingslanden</a:t>
            </a:r>
            <a:r>
              <a:rPr lang="en-US" sz="1400" dirty="0">
                <a:latin typeface="MS Gothic"/>
                <a:ea typeface="+mn-lt"/>
                <a:cs typeface="+mn-lt"/>
              </a:rPr>
              <a:t>. </a:t>
            </a:r>
          </a:p>
          <a:p>
            <a:pPr marL="0" indent="0">
              <a:buNone/>
            </a:pPr>
            <a:endParaRPr lang="nl-NL" sz="1400" dirty="0">
              <a:latin typeface="MS Gothic"/>
              <a:ea typeface="MS Gothic"/>
              <a:cs typeface="Calibri"/>
            </a:endParaRPr>
          </a:p>
          <a:p>
            <a:pPr marL="0" indent="0">
              <a:buNone/>
            </a:pPr>
            <a:r>
              <a:rPr lang="nl-NL" sz="1400" b="1" dirty="0">
                <a:latin typeface="MS Gothic"/>
                <a:ea typeface="MS Gothic"/>
                <a:cs typeface="Calibri"/>
              </a:rPr>
              <a:t>Het debat</a:t>
            </a:r>
          </a:p>
          <a:p>
            <a:pPr marL="0" indent="0">
              <a:buNone/>
            </a:pPr>
            <a:r>
              <a:rPr lang="nl-NL" sz="1400" dirty="0">
                <a:latin typeface="MS Gothic"/>
                <a:ea typeface="MS Gothic"/>
                <a:cs typeface="Calibri"/>
              </a:rPr>
              <a:t>Bekijk samen met de leerlingen het filmpje en verdeel de klas in drie groepen door aan het rad te draaien: voorstanders, tegenstanders en juryleden. Vraag vervolgens aan de juryleden of zij voor of tegen de regel zijn. Het aantal voor- en tegenstanders wordt opgeschreven. Vervolgens begint het debat. De voor- en tegenstanders proberen de juryleden door goede argumenten te overtuigen van hun mening. Aan het eind van het debat stemmen de juryleden nogmaals voor of tegen de afspraak. Welke juryleden zijn van mening veranderd? Wie wint het debat? De voor- of tegenstanders?</a:t>
            </a:r>
            <a:endParaRPr lang="en-US" sz="1400" dirty="0">
              <a:latin typeface="MS Gothic"/>
              <a:ea typeface="MS Gothic"/>
              <a:cs typeface="Calibri"/>
            </a:endParaRPr>
          </a:p>
        </p:txBody>
      </p:sp>
    </p:spTree>
    <p:extLst>
      <p:ext uri="{BB962C8B-B14F-4D97-AF65-F5344CB8AC3E}">
        <p14:creationId xmlns:p14="http://schemas.microsoft.com/office/powerpoint/2010/main" val="949001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38DABC-D5B2-490F-8CF6-2FF0646D5BF6}"/>
              </a:ext>
            </a:extLst>
          </p:cNvPr>
          <p:cNvSpPr>
            <a:spLocks noGrp="1"/>
          </p:cNvSpPr>
          <p:nvPr>
            <p:ph idx="1"/>
          </p:nvPr>
        </p:nvSpPr>
        <p:spPr>
          <a:xfrm>
            <a:off x="1129490" y="2076784"/>
            <a:ext cx="6175836" cy="4207587"/>
          </a:xfrm>
        </p:spPr>
        <p:txBody>
          <a:bodyPr vert="horz" lIns="91440" tIns="45720" rIns="91440" bIns="45720" rtlCol="0" anchor="ctr">
            <a:normAutofit/>
          </a:bodyPr>
          <a:lstStyle/>
          <a:p>
            <a:pPr marL="0" indent="0">
              <a:buNone/>
            </a:pPr>
            <a:endParaRPr lang="en-US" sz="1300" dirty="0">
              <a:cs typeface="Calibri"/>
            </a:endParaRPr>
          </a:p>
          <a:p>
            <a:pPr marL="0" indent="0">
              <a:buNone/>
            </a:pPr>
            <a:r>
              <a:rPr lang="en-US" sz="1400" dirty="0">
                <a:cs typeface="Calibri"/>
              </a:rPr>
              <a:t>Print de </a:t>
            </a:r>
            <a:r>
              <a:rPr lang="en-US" sz="1400" dirty="0" err="1">
                <a:cs typeface="Calibri" panose="020F0502020204030204"/>
              </a:rPr>
              <a:t>kaartjes</a:t>
            </a:r>
            <a:r>
              <a:rPr lang="en-US" sz="1400" dirty="0">
                <a:cs typeface="Calibri" panose="020F0502020204030204"/>
              </a:rPr>
              <a:t> </a:t>
            </a:r>
            <a:r>
              <a:rPr lang="en-US" sz="1400" dirty="0" err="1">
                <a:cs typeface="Calibri" panose="020F0502020204030204"/>
              </a:rPr>
              <a:t>uit</a:t>
            </a:r>
            <a:r>
              <a:rPr lang="en-US" sz="1400" dirty="0">
                <a:cs typeface="Calibri" panose="020F0502020204030204"/>
              </a:rPr>
              <a:t>. </a:t>
            </a:r>
            <a:r>
              <a:rPr lang="en-US" sz="1400" dirty="0" err="1">
                <a:cs typeface="Calibri" panose="020F0502020204030204"/>
              </a:rPr>
              <a:t>Bedenk</a:t>
            </a:r>
            <a:r>
              <a:rPr lang="en-US" sz="1400" dirty="0">
                <a:cs typeface="Calibri" panose="020F0502020204030204"/>
              </a:rPr>
              <a:t> welk </a:t>
            </a:r>
            <a:r>
              <a:rPr lang="en-US" sz="1400" dirty="0" err="1">
                <a:cs typeface="Calibri" panose="020F0502020204030204"/>
              </a:rPr>
              <a:t>niveau</a:t>
            </a:r>
            <a:r>
              <a:rPr lang="en-US" sz="1400" dirty="0">
                <a:cs typeface="Calibri" panose="020F0502020204030204"/>
              </a:rPr>
              <a:t> </a:t>
            </a:r>
            <a:r>
              <a:rPr lang="en-US" sz="1400" dirty="0" err="1">
                <a:cs typeface="Calibri" panose="020F0502020204030204"/>
              </a:rPr>
              <a:t>passend</a:t>
            </a:r>
            <a:r>
              <a:rPr lang="en-US" sz="1400" dirty="0">
                <a:cs typeface="Calibri" panose="020F0502020204030204"/>
              </a:rPr>
              <a:t> is </a:t>
            </a:r>
            <a:r>
              <a:rPr lang="en-US" sz="1400" dirty="0" err="1">
                <a:cs typeface="Calibri" panose="020F0502020204030204"/>
              </a:rPr>
              <a:t>bij</a:t>
            </a:r>
            <a:r>
              <a:rPr lang="en-US" sz="1400" dirty="0">
                <a:cs typeface="Calibri" panose="020F0502020204030204"/>
              </a:rPr>
              <a:t> </a:t>
            </a:r>
            <a:r>
              <a:rPr lang="en-US" sz="1400" dirty="0" err="1">
                <a:cs typeface="Calibri" panose="020F0502020204030204"/>
              </a:rPr>
              <a:t>jouw</a:t>
            </a:r>
            <a:r>
              <a:rPr lang="en-US" sz="1400" dirty="0">
                <a:cs typeface="Calibri" panose="020F0502020204030204"/>
              </a:rPr>
              <a:t> </a:t>
            </a:r>
            <a:r>
              <a:rPr lang="en-US" sz="1400" dirty="0" err="1">
                <a:cs typeface="Calibri" panose="020F0502020204030204"/>
              </a:rPr>
              <a:t>groep</a:t>
            </a:r>
            <a:r>
              <a:rPr lang="en-US" sz="1400" dirty="0">
                <a:cs typeface="Calibri" panose="020F0502020204030204"/>
              </a:rPr>
              <a:t>. Kies </a:t>
            </a:r>
            <a:r>
              <a:rPr lang="en-US" sz="1400" dirty="0" err="1">
                <a:cs typeface="Calibri" panose="020F0502020204030204"/>
              </a:rPr>
              <a:t>een</a:t>
            </a:r>
            <a:r>
              <a:rPr lang="en-US" sz="1400" dirty="0">
                <a:cs typeface="Calibri" panose="020F0502020204030204"/>
              </a:rPr>
              <a:t> van de twee </a:t>
            </a:r>
            <a:r>
              <a:rPr lang="en-US" sz="1400" dirty="0" err="1">
                <a:cs typeface="Calibri" panose="020F0502020204030204"/>
              </a:rPr>
              <a:t>werkvormen</a:t>
            </a:r>
            <a:r>
              <a:rPr lang="en-US" sz="1400" dirty="0">
                <a:cs typeface="Calibri" panose="020F0502020204030204"/>
              </a:rPr>
              <a:t>:</a:t>
            </a:r>
          </a:p>
          <a:p>
            <a:pPr marL="0" indent="0">
              <a:buNone/>
            </a:pPr>
            <a:r>
              <a:rPr lang="en-US" sz="1400" dirty="0">
                <a:cs typeface="Calibri" panose="020F0502020204030204"/>
              </a:rPr>
              <a:t>1. Maak twee teams. </a:t>
            </a:r>
            <a:r>
              <a:rPr lang="en-US" sz="1400" dirty="0">
                <a:ea typeface="+mn-lt"/>
                <a:cs typeface="+mn-lt"/>
              </a:rPr>
              <a:t>Een lid van </a:t>
            </a:r>
            <a:r>
              <a:rPr lang="en-US" sz="1400" dirty="0" err="1">
                <a:ea typeface="+mn-lt"/>
                <a:cs typeface="+mn-lt"/>
              </a:rPr>
              <a:t>een</a:t>
            </a:r>
            <a:r>
              <a:rPr lang="en-US" sz="1400" dirty="0">
                <a:ea typeface="+mn-lt"/>
                <a:cs typeface="+mn-lt"/>
              </a:rPr>
              <a:t> team </a:t>
            </a:r>
            <a:r>
              <a:rPr lang="en-US" sz="1400" dirty="0" err="1">
                <a:ea typeface="+mn-lt"/>
                <a:cs typeface="+mn-lt"/>
              </a:rPr>
              <a:t>krijgt</a:t>
            </a:r>
            <a:r>
              <a:rPr lang="en-US" sz="1400" dirty="0">
                <a:ea typeface="+mn-lt"/>
                <a:cs typeface="+mn-lt"/>
              </a:rPr>
              <a:t> </a:t>
            </a:r>
            <a:r>
              <a:rPr lang="en-US" sz="1400" dirty="0" err="1">
                <a:ea typeface="+mn-lt"/>
                <a:cs typeface="+mn-lt"/>
              </a:rPr>
              <a:t>dertig</a:t>
            </a:r>
            <a:r>
              <a:rPr lang="en-US" sz="1400" dirty="0">
                <a:ea typeface="+mn-lt"/>
                <a:cs typeface="+mn-lt"/>
              </a:rPr>
              <a:t> </a:t>
            </a:r>
            <a:r>
              <a:rPr lang="en-US" sz="1400" dirty="0" err="1">
                <a:ea typeface="+mn-lt"/>
                <a:cs typeface="+mn-lt"/>
              </a:rPr>
              <a:t>seconden</a:t>
            </a:r>
            <a:r>
              <a:rPr lang="en-US" sz="1400" b="1" dirty="0">
                <a:ea typeface="+mn-lt"/>
                <a:cs typeface="+mn-lt"/>
              </a:rPr>
              <a:t> </a:t>
            </a:r>
            <a:r>
              <a:rPr lang="en-US" sz="1400" dirty="0">
                <a:ea typeface="+mn-lt"/>
                <a:cs typeface="+mn-lt"/>
              </a:rPr>
              <a:t>de </a:t>
            </a:r>
            <a:r>
              <a:rPr lang="en-US" sz="1400" dirty="0" err="1">
                <a:ea typeface="+mn-lt"/>
                <a:cs typeface="+mn-lt"/>
              </a:rPr>
              <a:t>tijd</a:t>
            </a:r>
            <a:r>
              <a:rPr lang="en-US" sz="1400" dirty="0">
                <a:ea typeface="+mn-lt"/>
                <a:cs typeface="+mn-lt"/>
              </a:rPr>
              <a:t> om </a:t>
            </a:r>
            <a:r>
              <a:rPr lang="en-US" sz="1400" dirty="0" err="1">
                <a:ea typeface="+mn-lt"/>
                <a:cs typeface="+mn-lt"/>
              </a:rPr>
              <a:t>enkele</a:t>
            </a:r>
            <a:r>
              <a:rPr lang="en-US" sz="1400" dirty="0">
                <a:ea typeface="+mn-lt"/>
                <a:cs typeface="+mn-lt"/>
              </a:rPr>
              <a:t> </a:t>
            </a:r>
            <a:r>
              <a:rPr lang="en-US" sz="1400" dirty="0" err="1">
                <a:ea typeface="+mn-lt"/>
                <a:cs typeface="+mn-lt"/>
              </a:rPr>
              <a:t>begrippen</a:t>
            </a:r>
            <a:r>
              <a:rPr lang="en-US" sz="1400" dirty="0">
                <a:ea typeface="+mn-lt"/>
                <a:cs typeface="+mn-lt"/>
              </a:rPr>
              <a:t> </a:t>
            </a:r>
            <a:r>
              <a:rPr lang="en-US" sz="1400" dirty="0" err="1">
                <a:ea typeface="+mn-lt"/>
                <a:cs typeface="+mn-lt"/>
              </a:rPr>
              <a:t>te</a:t>
            </a:r>
            <a:r>
              <a:rPr lang="en-US" sz="1400" dirty="0">
                <a:ea typeface="+mn-lt"/>
                <a:cs typeface="+mn-lt"/>
              </a:rPr>
              <a:t> </a:t>
            </a:r>
            <a:r>
              <a:rPr lang="en-US" sz="1400" dirty="0" err="1">
                <a:ea typeface="+mn-lt"/>
                <a:cs typeface="+mn-lt"/>
              </a:rPr>
              <a:t>omschrijven</a:t>
            </a:r>
            <a:r>
              <a:rPr lang="en-US" sz="1400" dirty="0">
                <a:ea typeface="+mn-lt"/>
                <a:cs typeface="+mn-lt"/>
              </a:rPr>
              <a:t>. De rest van het team </a:t>
            </a:r>
            <a:r>
              <a:rPr lang="en-US" sz="1400" dirty="0" err="1">
                <a:ea typeface="+mn-lt"/>
                <a:cs typeface="+mn-lt"/>
              </a:rPr>
              <a:t>probeert</a:t>
            </a:r>
            <a:r>
              <a:rPr lang="en-US" sz="1400" dirty="0">
                <a:ea typeface="+mn-lt"/>
                <a:cs typeface="+mn-lt"/>
              </a:rPr>
              <a:t> het </a:t>
            </a:r>
            <a:r>
              <a:rPr lang="en-US" sz="1400" dirty="0" err="1">
                <a:ea typeface="+mn-lt"/>
                <a:cs typeface="+mn-lt"/>
              </a:rPr>
              <a:t>woord</a:t>
            </a:r>
            <a:r>
              <a:rPr lang="en-US" sz="1400" dirty="0">
                <a:ea typeface="+mn-lt"/>
                <a:cs typeface="+mn-lt"/>
              </a:rPr>
              <a:t> </a:t>
            </a:r>
            <a:r>
              <a:rPr lang="en-US" sz="1400" dirty="0" err="1">
                <a:ea typeface="+mn-lt"/>
                <a:cs typeface="+mn-lt"/>
              </a:rPr>
              <a:t>te</a:t>
            </a:r>
            <a:r>
              <a:rPr lang="en-US" sz="1400" dirty="0">
                <a:ea typeface="+mn-lt"/>
                <a:cs typeface="+mn-lt"/>
              </a:rPr>
              <a:t> </a:t>
            </a:r>
            <a:r>
              <a:rPr lang="en-US" sz="1400" dirty="0" err="1">
                <a:ea typeface="+mn-lt"/>
                <a:cs typeface="+mn-lt"/>
              </a:rPr>
              <a:t>raden</a:t>
            </a:r>
            <a:r>
              <a:rPr lang="en-US" sz="1400" dirty="0">
                <a:ea typeface="+mn-lt"/>
                <a:cs typeface="+mn-lt"/>
              </a:rPr>
              <a:t>. Na </a:t>
            </a:r>
            <a:r>
              <a:rPr lang="en-US" sz="1400" dirty="0" err="1">
                <a:ea typeface="+mn-lt"/>
                <a:cs typeface="+mn-lt"/>
              </a:rPr>
              <a:t>dertig</a:t>
            </a:r>
            <a:r>
              <a:rPr lang="en-US" sz="1400" dirty="0">
                <a:ea typeface="+mn-lt"/>
                <a:cs typeface="+mn-lt"/>
              </a:rPr>
              <a:t> </a:t>
            </a:r>
            <a:r>
              <a:rPr lang="en-US" sz="1400" dirty="0" err="1">
                <a:ea typeface="+mn-lt"/>
                <a:cs typeface="+mn-lt"/>
              </a:rPr>
              <a:t>seconden</a:t>
            </a:r>
            <a:r>
              <a:rPr lang="en-US" sz="1400" dirty="0">
                <a:ea typeface="+mn-lt"/>
                <a:cs typeface="+mn-lt"/>
              </a:rPr>
              <a:t> is het </a:t>
            </a:r>
            <a:r>
              <a:rPr lang="en-US" sz="1400" dirty="0" err="1">
                <a:ea typeface="+mn-lt"/>
                <a:cs typeface="+mn-lt"/>
              </a:rPr>
              <a:t>andere</a:t>
            </a:r>
            <a:r>
              <a:rPr lang="en-US" sz="1400" dirty="0">
                <a:ea typeface="+mn-lt"/>
                <a:cs typeface="+mn-lt"/>
              </a:rPr>
              <a:t> team </a:t>
            </a:r>
            <a:r>
              <a:rPr lang="en-US" sz="1400" dirty="0" err="1">
                <a:ea typeface="+mn-lt"/>
                <a:cs typeface="+mn-lt"/>
              </a:rPr>
              <a:t>aan</a:t>
            </a:r>
            <a:r>
              <a:rPr lang="en-US" sz="1400" dirty="0">
                <a:ea typeface="+mn-lt"/>
                <a:cs typeface="+mn-lt"/>
              </a:rPr>
              <a:t> de </a:t>
            </a:r>
            <a:r>
              <a:rPr lang="en-US" sz="1400" dirty="0" err="1">
                <a:ea typeface="+mn-lt"/>
                <a:cs typeface="+mn-lt"/>
              </a:rPr>
              <a:t>beurt</a:t>
            </a:r>
            <a:r>
              <a:rPr lang="en-US" sz="1400" dirty="0">
                <a:ea typeface="+mn-lt"/>
                <a:cs typeface="+mn-lt"/>
              </a:rPr>
              <a:t>. Ga zo door tot alle </a:t>
            </a:r>
            <a:r>
              <a:rPr lang="en-US" sz="1400" dirty="0" err="1">
                <a:ea typeface="+mn-lt"/>
                <a:cs typeface="+mn-lt"/>
              </a:rPr>
              <a:t>kaartjes</a:t>
            </a:r>
            <a:r>
              <a:rPr lang="en-US" sz="1400" dirty="0">
                <a:ea typeface="+mn-lt"/>
                <a:cs typeface="+mn-lt"/>
              </a:rPr>
              <a:t> op </a:t>
            </a:r>
            <a:r>
              <a:rPr lang="en-US" sz="1400" dirty="0" err="1">
                <a:ea typeface="+mn-lt"/>
                <a:cs typeface="+mn-lt"/>
              </a:rPr>
              <a:t>zijn</a:t>
            </a:r>
            <a:r>
              <a:rPr lang="en-US" sz="1400" dirty="0">
                <a:ea typeface="+mn-lt"/>
                <a:cs typeface="+mn-lt"/>
              </a:rPr>
              <a:t>. Welk team </a:t>
            </a:r>
            <a:r>
              <a:rPr lang="en-US" sz="1400" dirty="0" err="1">
                <a:ea typeface="+mn-lt"/>
                <a:cs typeface="+mn-lt"/>
              </a:rPr>
              <a:t>heeft</a:t>
            </a:r>
            <a:r>
              <a:rPr lang="en-US" sz="1400" dirty="0">
                <a:ea typeface="+mn-lt"/>
                <a:cs typeface="+mn-lt"/>
              </a:rPr>
              <a:t> de </a:t>
            </a:r>
            <a:r>
              <a:rPr lang="en-US" sz="1400" dirty="0" err="1">
                <a:ea typeface="+mn-lt"/>
                <a:cs typeface="+mn-lt"/>
              </a:rPr>
              <a:t>meeste</a:t>
            </a:r>
            <a:r>
              <a:rPr lang="en-US" sz="1400" dirty="0">
                <a:ea typeface="+mn-lt"/>
                <a:cs typeface="+mn-lt"/>
              </a:rPr>
              <a:t> </a:t>
            </a:r>
            <a:r>
              <a:rPr lang="en-US" sz="1400" dirty="0" err="1">
                <a:ea typeface="+mn-lt"/>
                <a:cs typeface="+mn-lt"/>
              </a:rPr>
              <a:t>woorden</a:t>
            </a:r>
            <a:r>
              <a:rPr lang="en-US" sz="1400" dirty="0">
                <a:ea typeface="+mn-lt"/>
                <a:cs typeface="+mn-lt"/>
              </a:rPr>
              <a:t> </a:t>
            </a:r>
            <a:r>
              <a:rPr lang="en-US" sz="1400" dirty="0" err="1">
                <a:ea typeface="+mn-lt"/>
                <a:cs typeface="+mn-lt"/>
              </a:rPr>
              <a:t>geraden</a:t>
            </a:r>
            <a:r>
              <a:rPr lang="en-US" sz="1400" dirty="0">
                <a:ea typeface="+mn-lt"/>
                <a:cs typeface="+mn-lt"/>
              </a:rPr>
              <a:t>?</a:t>
            </a:r>
          </a:p>
          <a:p>
            <a:pPr marL="0" indent="0">
              <a:buNone/>
            </a:pPr>
            <a:r>
              <a:rPr lang="en-US" sz="1400" dirty="0">
                <a:cs typeface="Calibri" panose="020F0502020204030204"/>
              </a:rPr>
              <a:t>2. </a:t>
            </a:r>
            <a:r>
              <a:rPr lang="en-US" sz="1400" dirty="0" err="1">
                <a:cs typeface="Calibri" panose="020F0502020204030204"/>
              </a:rPr>
              <a:t>Speel</a:t>
            </a:r>
            <a:r>
              <a:rPr lang="en-US" sz="1400" dirty="0">
                <a:cs typeface="Calibri" panose="020F0502020204030204"/>
              </a:rPr>
              <a:t> het </a:t>
            </a:r>
            <a:r>
              <a:rPr lang="en-US" sz="1400" dirty="0" err="1">
                <a:cs typeface="Calibri" panose="020F0502020204030204"/>
              </a:rPr>
              <a:t>spel</a:t>
            </a:r>
            <a:r>
              <a:rPr lang="en-US" sz="1400" dirty="0">
                <a:cs typeface="Calibri" panose="020F0502020204030204"/>
              </a:rPr>
              <a:t> met de hele </a:t>
            </a:r>
            <a:r>
              <a:rPr lang="en-US" sz="1400" dirty="0" err="1">
                <a:cs typeface="Calibri" panose="020F0502020204030204"/>
              </a:rPr>
              <a:t>klas</a:t>
            </a:r>
            <a:r>
              <a:rPr lang="en-US" sz="1400" dirty="0">
                <a:cs typeface="Calibri" panose="020F0502020204030204"/>
              </a:rPr>
              <a:t>. Een </a:t>
            </a:r>
            <a:r>
              <a:rPr lang="en-US" sz="1400" dirty="0" err="1">
                <a:cs typeface="Calibri" panose="020F0502020204030204"/>
              </a:rPr>
              <a:t>leerling</a:t>
            </a:r>
            <a:r>
              <a:rPr lang="en-US" sz="1400" dirty="0">
                <a:cs typeface="Calibri" panose="020F0502020204030204"/>
              </a:rPr>
              <a:t> </a:t>
            </a:r>
            <a:r>
              <a:rPr lang="en-US" sz="1400" dirty="0" err="1">
                <a:cs typeface="Calibri" panose="020F0502020204030204"/>
              </a:rPr>
              <a:t>omschrijft</a:t>
            </a:r>
            <a:r>
              <a:rPr lang="en-US" sz="1400" dirty="0">
                <a:cs typeface="Calibri" panose="020F0502020204030204"/>
              </a:rPr>
              <a:t>, de rest </a:t>
            </a:r>
            <a:r>
              <a:rPr lang="en-US" sz="1400" dirty="0" err="1">
                <a:cs typeface="Calibri" panose="020F0502020204030204"/>
              </a:rPr>
              <a:t>raadt</a:t>
            </a:r>
            <a:r>
              <a:rPr lang="en-US" sz="1400" dirty="0">
                <a:cs typeface="Calibri" panose="020F0502020204030204"/>
              </a:rPr>
              <a:t>. </a:t>
            </a:r>
            <a:r>
              <a:rPr lang="en-US" sz="1400" dirty="0" err="1">
                <a:cs typeface="Calibri" panose="020F0502020204030204"/>
              </a:rPr>
              <a:t>Hoeveel</a:t>
            </a:r>
            <a:r>
              <a:rPr lang="en-US" sz="1400" dirty="0">
                <a:cs typeface="Calibri" panose="020F0502020204030204"/>
              </a:rPr>
              <a:t> </a:t>
            </a:r>
            <a:r>
              <a:rPr lang="en-US" sz="1400" dirty="0" err="1">
                <a:cs typeface="Calibri" panose="020F0502020204030204"/>
              </a:rPr>
              <a:t>woorden</a:t>
            </a:r>
            <a:r>
              <a:rPr lang="en-US" sz="1400" dirty="0">
                <a:cs typeface="Calibri" panose="020F0502020204030204"/>
              </a:rPr>
              <a:t> </a:t>
            </a:r>
            <a:r>
              <a:rPr lang="en-US" sz="1400" dirty="0" err="1">
                <a:cs typeface="Calibri" panose="020F0502020204030204"/>
              </a:rPr>
              <a:t>zijn</a:t>
            </a:r>
            <a:r>
              <a:rPr lang="en-US" sz="1400" dirty="0">
                <a:cs typeface="Calibri" panose="020F0502020204030204"/>
              </a:rPr>
              <a:t> er </a:t>
            </a:r>
            <a:r>
              <a:rPr lang="en-US" sz="1400" dirty="0" err="1">
                <a:cs typeface="Calibri" panose="020F0502020204030204"/>
              </a:rPr>
              <a:t>binnen</a:t>
            </a:r>
            <a:r>
              <a:rPr lang="en-US" sz="1400" dirty="0">
                <a:cs typeface="Calibri" panose="020F0502020204030204"/>
              </a:rPr>
              <a:t> 30 </a:t>
            </a:r>
            <a:r>
              <a:rPr lang="en-US" sz="1400" dirty="0" err="1">
                <a:cs typeface="Calibri" panose="020F0502020204030204"/>
              </a:rPr>
              <a:t>seconden</a:t>
            </a:r>
            <a:r>
              <a:rPr lang="en-US" sz="1400" dirty="0">
                <a:cs typeface="Calibri" panose="020F0502020204030204"/>
              </a:rPr>
              <a:t> </a:t>
            </a:r>
            <a:r>
              <a:rPr lang="en-US" sz="1400" dirty="0" err="1">
                <a:cs typeface="Calibri" panose="020F0502020204030204"/>
              </a:rPr>
              <a:t>geraden</a:t>
            </a:r>
            <a:r>
              <a:rPr lang="en-US" sz="1400" dirty="0">
                <a:cs typeface="Calibri" panose="020F0502020204030204"/>
              </a:rPr>
              <a:t>? </a:t>
            </a:r>
            <a:r>
              <a:rPr lang="en-US" sz="1400" dirty="0" err="1">
                <a:cs typeface="Calibri" panose="020F0502020204030204"/>
              </a:rPr>
              <a:t>Wijs</a:t>
            </a:r>
            <a:r>
              <a:rPr lang="en-US" sz="1400" dirty="0">
                <a:cs typeface="Calibri" panose="020F0502020204030204"/>
              </a:rPr>
              <a:t> </a:t>
            </a:r>
            <a:r>
              <a:rPr lang="en-US" sz="1400" dirty="0" err="1">
                <a:cs typeface="Calibri" panose="020F0502020204030204"/>
              </a:rPr>
              <a:t>een</a:t>
            </a:r>
            <a:r>
              <a:rPr lang="en-US" sz="1400" dirty="0">
                <a:cs typeface="Calibri" panose="020F0502020204030204"/>
              </a:rPr>
              <a:t> </a:t>
            </a:r>
            <a:r>
              <a:rPr lang="en-US" sz="1400" dirty="0" err="1">
                <a:cs typeface="Calibri" panose="020F0502020204030204"/>
              </a:rPr>
              <a:t>nieuwe</a:t>
            </a:r>
            <a:r>
              <a:rPr lang="en-US" sz="1400" dirty="0">
                <a:cs typeface="Calibri" panose="020F0502020204030204"/>
              </a:rPr>
              <a:t> </a:t>
            </a:r>
            <a:r>
              <a:rPr lang="en-US" sz="1400" dirty="0" err="1">
                <a:cs typeface="Calibri" panose="020F0502020204030204"/>
              </a:rPr>
              <a:t>leerling</a:t>
            </a:r>
            <a:r>
              <a:rPr lang="en-US" sz="1400" dirty="0">
                <a:cs typeface="Calibri" panose="020F0502020204030204"/>
              </a:rPr>
              <a:t> </a:t>
            </a:r>
            <a:r>
              <a:rPr lang="en-US" sz="1400" dirty="0" err="1">
                <a:cs typeface="Calibri" panose="020F0502020204030204"/>
              </a:rPr>
              <a:t>aan</a:t>
            </a:r>
            <a:r>
              <a:rPr lang="en-US" sz="1400" dirty="0">
                <a:cs typeface="Calibri" panose="020F0502020204030204"/>
              </a:rPr>
              <a:t>. </a:t>
            </a:r>
            <a:r>
              <a:rPr lang="en-US" sz="1400" dirty="0" err="1">
                <a:cs typeface="Calibri" panose="020F0502020204030204"/>
              </a:rPr>
              <a:t>Hij</a:t>
            </a:r>
            <a:r>
              <a:rPr lang="en-US" sz="1400" dirty="0">
                <a:cs typeface="Calibri" panose="020F0502020204030204"/>
              </a:rPr>
              <a:t>/</a:t>
            </a:r>
            <a:r>
              <a:rPr lang="en-US" sz="1400" dirty="0" err="1">
                <a:cs typeface="Calibri" panose="020F0502020204030204"/>
              </a:rPr>
              <a:t>zij</a:t>
            </a:r>
            <a:r>
              <a:rPr lang="en-US" sz="1400" dirty="0">
                <a:cs typeface="Calibri" panose="020F0502020204030204"/>
              </a:rPr>
              <a:t> </a:t>
            </a:r>
            <a:r>
              <a:rPr lang="en-US" sz="1400" dirty="0" err="1">
                <a:cs typeface="Calibri" panose="020F0502020204030204"/>
              </a:rPr>
              <a:t>probeert</a:t>
            </a:r>
            <a:r>
              <a:rPr lang="en-US" sz="1400" dirty="0">
                <a:cs typeface="Calibri" panose="020F0502020204030204"/>
              </a:rPr>
              <a:t> het record te </a:t>
            </a:r>
            <a:r>
              <a:rPr lang="en-US" sz="1400" dirty="0" err="1">
                <a:cs typeface="Calibri" panose="020F0502020204030204"/>
              </a:rPr>
              <a:t>verbreken</a:t>
            </a:r>
            <a:r>
              <a:rPr lang="en-US" sz="1400" dirty="0">
                <a:cs typeface="Calibri" panose="020F0502020204030204"/>
              </a:rPr>
              <a:t>. </a:t>
            </a:r>
          </a:p>
          <a:p>
            <a:pPr marL="0" indent="0">
              <a:buNone/>
            </a:pPr>
            <a:endParaRPr lang="en-US" sz="1400" dirty="0">
              <a:cs typeface="Calibri" panose="020F0502020204030204"/>
            </a:endParaRPr>
          </a:p>
          <a:p>
            <a:pPr marL="0" indent="0">
              <a:buNone/>
            </a:pPr>
            <a:r>
              <a:rPr lang="en-US" sz="1400" dirty="0">
                <a:cs typeface="Calibri" panose="020F0502020204030204"/>
              </a:rPr>
              <a:t>Je </a:t>
            </a:r>
            <a:r>
              <a:rPr lang="en-US" sz="1400" dirty="0" err="1">
                <a:cs typeface="Calibri" panose="020F0502020204030204"/>
              </a:rPr>
              <a:t>kunt</a:t>
            </a:r>
            <a:r>
              <a:rPr lang="en-US" sz="1400" dirty="0">
                <a:cs typeface="Calibri" panose="020F0502020204030204"/>
              </a:rPr>
              <a:t> </a:t>
            </a:r>
            <a:r>
              <a:rPr lang="en-US" sz="1400" dirty="0" err="1">
                <a:cs typeface="Calibri" panose="020F0502020204030204"/>
              </a:rPr>
              <a:t>dit</a:t>
            </a:r>
            <a:r>
              <a:rPr lang="en-US" sz="1400" dirty="0">
                <a:cs typeface="Calibri" panose="020F0502020204030204"/>
              </a:rPr>
              <a:t> </a:t>
            </a:r>
            <a:r>
              <a:rPr lang="en-US" sz="1400" dirty="0" err="1">
                <a:cs typeface="Calibri" panose="020F0502020204030204"/>
              </a:rPr>
              <a:t>spel</a:t>
            </a:r>
            <a:r>
              <a:rPr lang="en-US" sz="1400" dirty="0">
                <a:cs typeface="Calibri" panose="020F0502020204030204"/>
              </a:rPr>
              <a:t> </a:t>
            </a:r>
            <a:r>
              <a:rPr lang="en-US" sz="1400" dirty="0" err="1">
                <a:cs typeface="Calibri" panose="020F0502020204030204"/>
              </a:rPr>
              <a:t>meerdere</a:t>
            </a:r>
            <a:r>
              <a:rPr lang="en-US" sz="1400" dirty="0">
                <a:cs typeface="Calibri" panose="020F0502020204030204"/>
              </a:rPr>
              <a:t> </a:t>
            </a:r>
            <a:r>
              <a:rPr lang="en-US" sz="1400" dirty="0" err="1">
                <a:cs typeface="Calibri" panose="020F0502020204030204"/>
              </a:rPr>
              <a:t>keren</a:t>
            </a:r>
            <a:r>
              <a:rPr lang="en-US" sz="1400" dirty="0">
                <a:cs typeface="Calibri" panose="020F0502020204030204"/>
              </a:rPr>
              <a:t> per week </a:t>
            </a:r>
            <a:r>
              <a:rPr lang="en-US" sz="1400" dirty="0" err="1">
                <a:cs typeface="Calibri" panose="020F0502020204030204"/>
              </a:rPr>
              <a:t>spelen</a:t>
            </a:r>
            <a:r>
              <a:rPr lang="en-US" sz="1400" dirty="0">
                <a:cs typeface="Calibri" panose="020F0502020204030204"/>
              </a:rPr>
              <a:t>, </a:t>
            </a:r>
            <a:r>
              <a:rPr lang="en-US" sz="1400" dirty="0" err="1">
                <a:cs typeface="Calibri" panose="020F0502020204030204"/>
              </a:rPr>
              <a:t>zodat</a:t>
            </a:r>
            <a:r>
              <a:rPr lang="en-US" sz="1400" dirty="0">
                <a:cs typeface="Calibri" panose="020F0502020204030204"/>
              </a:rPr>
              <a:t> de </a:t>
            </a:r>
            <a:r>
              <a:rPr lang="en-US" sz="1400" dirty="0" err="1">
                <a:cs typeface="Calibri" panose="020F0502020204030204"/>
              </a:rPr>
              <a:t>woorden</a:t>
            </a:r>
            <a:r>
              <a:rPr lang="en-US" sz="1400" dirty="0">
                <a:cs typeface="Calibri" panose="020F0502020204030204"/>
              </a:rPr>
              <a:t> </a:t>
            </a:r>
            <a:r>
              <a:rPr lang="en-US" sz="1400" dirty="0" err="1">
                <a:cs typeface="Calibri" panose="020F0502020204030204"/>
              </a:rPr>
              <a:t>regelmatig</a:t>
            </a:r>
            <a:r>
              <a:rPr lang="en-US" sz="1400" dirty="0">
                <a:cs typeface="Calibri" panose="020F0502020204030204"/>
              </a:rPr>
              <a:t> </a:t>
            </a:r>
            <a:r>
              <a:rPr lang="en-US" sz="1400" dirty="0" err="1">
                <a:cs typeface="Calibri" panose="020F0502020204030204"/>
              </a:rPr>
              <a:t>herhaald</a:t>
            </a:r>
            <a:r>
              <a:rPr lang="en-US" sz="1400" dirty="0">
                <a:cs typeface="Calibri" panose="020F0502020204030204"/>
              </a:rPr>
              <a:t> </a:t>
            </a:r>
            <a:r>
              <a:rPr lang="en-US" sz="1400" dirty="0" err="1">
                <a:cs typeface="Calibri" panose="020F0502020204030204"/>
              </a:rPr>
              <a:t>worden</a:t>
            </a:r>
            <a:r>
              <a:rPr lang="en-US" sz="1400" dirty="0">
                <a:cs typeface="Calibri" panose="020F0502020204030204"/>
              </a:rPr>
              <a:t>. </a:t>
            </a:r>
          </a:p>
        </p:txBody>
      </p:sp>
      <p:pic>
        <p:nvPicPr>
          <p:cNvPr id="4" name="Picture 4" descr="Logo, company name&#10;&#10;Description automatically generated">
            <a:extLst>
              <a:ext uri="{FF2B5EF4-FFF2-40B4-BE49-F238E27FC236}">
                <a16:creationId xmlns:a16="http://schemas.microsoft.com/office/drawing/2014/main" id="{7766443C-739B-4DE5-9713-ACCE85FCC071}"/>
              </a:ext>
            </a:extLst>
          </p:cNvPr>
          <p:cNvPicPr>
            <a:picLocks noChangeAspect="1"/>
          </p:cNvPicPr>
          <p:nvPr/>
        </p:nvPicPr>
        <p:blipFill rotWithShape="1">
          <a:blip r:embed="rId2"/>
          <a:srcRect b="3495"/>
          <a:stretch/>
        </p:blipFill>
        <p:spPr>
          <a:xfrm>
            <a:off x="7573535" y="1383738"/>
            <a:ext cx="3893929" cy="3750455"/>
          </a:xfrm>
          <a:prstGeom prst="rect">
            <a:avLst/>
          </a:prstGeom>
        </p:spPr>
      </p:pic>
      <p:sp>
        <p:nvSpPr>
          <p:cNvPr id="2" name="TextBox 1">
            <a:extLst>
              <a:ext uri="{FF2B5EF4-FFF2-40B4-BE49-F238E27FC236}">
                <a16:creationId xmlns:a16="http://schemas.microsoft.com/office/drawing/2014/main" id="{EC95D1B0-A0E4-4148-A536-F8A208B7A4CC}"/>
              </a:ext>
            </a:extLst>
          </p:cNvPr>
          <p:cNvSpPr txBox="1"/>
          <p:nvPr/>
        </p:nvSpPr>
        <p:spPr>
          <a:xfrm>
            <a:off x="1101306" y="17195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err="1">
                <a:cs typeface="Calibri"/>
              </a:rPr>
              <a:t>Afsluiting</a:t>
            </a:r>
            <a:endParaRPr lang="en-US" b="1">
              <a:cs typeface="Calibri"/>
            </a:endParaRPr>
          </a:p>
        </p:txBody>
      </p:sp>
    </p:spTree>
    <p:extLst>
      <p:ext uri="{BB962C8B-B14F-4D97-AF65-F5344CB8AC3E}">
        <p14:creationId xmlns:p14="http://schemas.microsoft.com/office/powerpoint/2010/main" val="38465694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6DF25982B3BD48A4B14219775CE9CD" ma:contentTypeVersion="13" ma:contentTypeDescription="Een nieuw document maken." ma:contentTypeScope="" ma:versionID="8bec9cfafeced8b6df6bc0eaf1a9a751">
  <xsd:schema xmlns:xsd="http://www.w3.org/2001/XMLSchema" xmlns:xs="http://www.w3.org/2001/XMLSchema" xmlns:p="http://schemas.microsoft.com/office/2006/metadata/properties" xmlns:ns2="e62c480d-043b-4828-9f81-f171c8601c87" xmlns:ns3="4c5f8aea-d4a2-41af-b5bd-89d3d40911d4" targetNamespace="http://schemas.microsoft.com/office/2006/metadata/properties" ma:root="true" ma:fieldsID="dc981695dc8836064c0e16a42c92a875" ns2:_="" ns3:_="">
    <xsd:import namespace="e62c480d-043b-4828-9f81-f171c8601c87"/>
    <xsd:import namespace="4c5f8aea-d4a2-41af-b5bd-89d3d40911d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c480d-043b-4828-9f81-f171c8601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5f8aea-d4a2-41af-b5bd-89d3d40911d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71638E-6060-4AAF-ADC4-B23639BBBFEF}">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www.w3.org/XML/1998/namespace"/>
    <ds:schemaRef ds:uri="http://schemas.openxmlformats.org/package/2006/metadata/core-properties"/>
    <ds:schemaRef ds:uri="4c5f8aea-d4a2-41af-b5bd-89d3d40911d4"/>
    <ds:schemaRef ds:uri="e62c480d-043b-4828-9f81-f171c8601c87"/>
    <ds:schemaRef ds:uri="http://schemas.microsoft.com/office/2006/metadata/properties"/>
  </ds:schemaRefs>
</ds:datastoreItem>
</file>

<file path=customXml/itemProps2.xml><?xml version="1.0" encoding="utf-8"?>
<ds:datastoreItem xmlns:ds="http://schemas.openxmlformats.org/officeDocument/2006/customXml" ds:itemID="{96137AE1-3081-44A7-8D3C-B2E47D505128}">
  <ds:schemaRefs>
    <ds:schemaRef ds:uri="http://schemas.microsoft.com/sharepoint/v3/contenttype/forms"/>
  </ds:schemaRefs>
</ds:datastoreItem>
</file>

<file path=customXml/itemProps3.xml><?xml version="1.0" encoding="utf-8"?>
<ds:datastoreItem xmlns:ds="http://schemas.openxmlformats.org/officeDocument/2006/customXml" ds:itemID="{F4E78CEB-D756-4788-90DF-26EB8D08A0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c480d-043b-4828-9f81-f171c8601c87"/>
    <ds:schemaRef ds:uri="4c5f8aea-d4a2-41af-b5bd-89d3d4091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1418</Words>
  <Application>Microsoft Office PowerPoint</Application>
  <PresentationFormat>Breedbeeld</PresentationFormat>
  <Paragraphs>99</Paragraphs>
  <Slides>11</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11</vt:i4>
      </vt:variant>
    </vt:vector>
  </HeadingPairs>
  <TitlesOfParts>
    <vt:vector size="16" baseType="lpstr">
      <vt:lpstr>MS Gothic</vt:lpstr>
      <vt:lpstr>Arial</vt:lpstr>
      <vt:lpstr>Calibri</vt:lpstr>
      <vt:lpstr>Calibri Light</vt:lpstr>
      <vt:lpstr>Office Theme</vt:lpstr>
      <vt:lpstr>Lesinstructie</vt:lpstr>
      <vt:lpstr>PowerPoint-presentatie</vt:lpstr>
      <vt:lpstr>PowerPoint-presentatie</vt:lpstr>
      <vt:lpstr>PowerPoint-presentatie</vt:lpstr>
      <vt:lpstr>PowerPoint-presentatie</vt:lpstr>
      <vt:lpstr>Extra info Save the children</vt:lpstr>
      <vt:lpstr>PowerPoint-presentatie</vt:lpstr>
      <vt:lpstr>PowerPoint-presentatie</vt:lpstr>
      <vt:lpstr>PowerPoint-presentatie</vt:lpstr>
      <vt:lpstr>Kaartjes 30 seconds bovenbouw</vt:lpstr>
      <vt:lpstr>Kaartjes 30 seconds middenbouw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Femke Ruiter | Young &amp; Connected</cp:lastModifiedBy>
  <cp:revision>819</cp:revision>
  <dcterms:created xsi:type="dcterms:W3CDTF">2022-01-24T19:41:05Z</dcterms:created>
  <dcterms:modified xsi:type="dcterms:W3CDTF">2022-02-14T12:51:39Z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0x010100C06DF25982B3BD48A4B14219775CE9CD</vt:lpwstr>
  </property>
</Properties>
</file>